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6" r:id="rId1"/>
    <p:sldMasterId id="2147483679" r:id="rId2"/>
  </p:sldMasterIdLst>
  <p:notesMasterIdLst>
    <p:notesMasterId r:id="rId24"/>
  </p:notesMasterIdLst>
  <p:sldIdLst>
    <p:sldId id="261" r:id="rId3"/>
    <p:sldId id="281" r:id="rId4"/>
    <p:sldId id="262" r:id="rId5"/>
    <p:sldId id="266" r:id="rId6"/>
    <p:sldId id="263" r:id="rId7"/>
    <p:sldId id="282" r:id="rId8"/>
    <p:sldId id="267" r:id="rId9"/>
    <p:sldId id="268" r:id="rId10"/>
    <p:sldId id="283" r:id="rId11"/>
    <p:sldId id="290" r:id="rId12"/>
    <p:sldId id="285" r:id="rId13"/>
    <p:sldId id="287" r:id="rId14"/>
    <p:sldId id="286" r:id="rId15"/>
    <p:sldId id="289" r:id="rId16"/>
    <p:sldId id="271" r:id="rId17"/>
    <p:sldId id="274" r:id="rId18"/>
    <p:sldId id="275" r:id="rId19"/>
    <p:sldId id="278" r:id="rId20"/>
    <p:sldId id="272" r:id="rId21"/>
    <p:sldId id="288" r:id="rId22"/>
    <p:sldId id="279" r:id="rId23"/>
  </p:sldIdLst>
  <p:sldSz cx="12192000" cy="6858000"/>
  <p:notesSz cx="6858000" cy="9144000"/>
  <p:defaultTextStyle>
    <a:defPPr>
      <a:defRPr lang="zh-CN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DB9DA"/>
    <a:srgbClr val="2E5B68"/>
    <a:srgbClr val="E45454"/>
    <a:srgbClr val="7171DB"/>
    <a:srgbClr val="3333CC"/>
    <a:srgbClr val="FFFF00"/>
    <a:srgbClr val="FF9933"/>
    <a:srgbClr val="FFFFFF"/>
    <a:srgbClr val="6600FF"/>
    <a:srgbClr val="EC721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1416"/>
  </p:normalViewPr>
  <p:slideViewPr>
    <p:cSldViewPr snapToGrid="0" snapToObjects="1">
      <p:cViewPr varScale="1">
        <p:scale>
          <a:sx n="86" d="100"/>
          <a:sy n="86" d="100"/>
        </p:scale>
        <p:origin x="56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5" d="100"/>
          <a:sy n="85" d="100"/>
        </p:scale>
        <p:origin x="2680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6E1E63-6347-BD4F-A808-7F54FA34CE72}" type="datetimeFigureOut">
              <a:rPr kumimoji="1" lang="zh-CN" altLang="en-US" smtClean="0"/>
              <a:t>2020/1/17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1EDE8F-5748-564A-B104-45C8D634421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121946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188115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166355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927228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206895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377842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690577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741463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881106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004600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662258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662069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031001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20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4474492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21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098675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711220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735837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936622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949704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125062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638641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348871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fficeplus.cn/Template/Home.shtml" TargetMode="External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7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7.png"/><Relationship Id="rId5" Type="http://schemas.openxmlformats.org/officeDocument/2006/relationships/hyperlink" Target="http://www.officeplus.cn/Template/Home.shtml" TargetMode="External"/><Relationship Id="rId4" Type="http://schemas.openxmlformats.org/officeDocument/2006/relationships/image" Target="../media/image10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页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任意形状 12"/>
          <p:cNvSpPr/>
          <p:nvPr userDrawn="1"/>
        </p:nvSpPr>
        <p:spPr>
          <a:xfrm>
            <a:off x="1" y="0"/>
            <a:ext cx="2486683" cy="4106992"/>
          </a:xfrm>
          <a:custGeom>
            <a:avLst/>
            <a:gdLst>
              <a:gd name="connsiteX0" fmla="*/ 0 w 2486683"/>
              <a:gd name="connsiteY0" fmla="*/ 0 h 4106992"/>
              <a:gd name="connsiteX1" fmla="*/ 300639 w 2486683"/>
              <a:gd name="connsiteY1" fmla="*/ 0 h 4106992"/>
              <a:gd name="connsiteX2" fmla="*/ 351924 w 2486683"/>
              <a:gd name="connsiteY2" fmla="*/ 75072 h 4106992"/>
              <a:gd name="connsiteX3" fmla="*/ 1780674 w 2486683"/>
              <a:gd name="connsiteY3" fmla="*/ 2133600 h 4106992"/>
              <a:gd name="connsiteX4" fmla="*/ 2486526 w 2486683"/>
              <a:gd name="connsiteY4" fmla="*/ 2791326 h 4106992"/>
              <a:gd name="connsiteX5" fmla="*/ 1732547 w 2486683"/>
              <a:gd name="connsiteY5" fmla="*/ 3689684 h 4106992"/>
              <a:gd name="connsiteX6" fmla="*/ 208547 w 2486683"/>
              <a:gd name="connsiteY6" fmla="*/ 4010526 h 4106992"/>
              <a:gd name="connsiteX7" fmla="*/ 8397 w 2486683"/>
              <a:gd name="connsiteY7" fmla="*/ 4099760 h 4106992"/>
              <a:gd name="connsiteX8" fmla="*/ 0 w 2486683"/>
              <a:gd name="connsiteY8" fmla="*/ 4106992 h 4106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86683" h="4106992">
                <a:moveTo>
                  <a:pt x="0" y="0"/>
                </a:moveTo>
                <a:lnTo>
                  <a:pt x="300639" y="0"/>
                </a:lnTo>
                <a:lnTo>
                  <a:pt x="351924" y="75072"/>
                </a:lnTo>
                <a:cubicBezTo>
                  <a:pt x="799599" y="731921"/>
                  <a:pt x="1469858" y="1730543"/>
                  <a:pt x="1780674" y="2133600"/>
                </a:cubicBezTo>
                <a:cubicBezTo>
                  <a:pt x="2195095" y="2671010"/>
                  <a:pt x="2494547" y="2531979"/>
                  <a:pt x="2486526" y="2791326"/>
                </a:cubicBezTo>
                <a:cubicBezTo>
                  <a:pt x="2478505" y="3050673"/>
                  <a:pt x="2112210" y="3486484"/>
                  <a:pt x="1732547" y="3689684"/>
                </a:cubicBezTo>
                <a:cubicBezTo>
                  <a:pt x="1352884" y="3892884"/>
                  <a:pt x="540084" y="3959726"/>
                  <a:pt x="208547" y="4010526"/>
                </a:cubicBezTo>
                <a:cubicBezTo>
                  <a:pt x="125663" y="4023226"/>
                  <a:pt x="60659" y="4059822"/>
                  <a:pt x="8397" y="4099760"/>
                </a:cubicBezTo>
                <a:lnTo>
                  <a:pt x="0" y="4106992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15" name="任意形状 14"/>
          <p:cNvSpPr/>
          <p:nvPr userDrawn="1"/>
        </p:nvSpPr>
        <p:spPr>
          <a:xfrm>
            <a:off x="0" y="3249297"/>
            <a:ext cx="2929358" cy="3608703"/>
          </a:xfrm>
          <a:custGeom>
            <a:avLst/>
            <a:gdLst>
              <a:gd name="connsiteX0" fmla="*/ 2879629 w 2929358"/>
              <a:gd name="connsiteY0" fmla="*/ 175 h 3608703"/>
              <a:gd name="connsiteX1" fmla="*/ 2903621 w 2929358"/>
              <a:gd name="connsiteY1" fmla="*/ 7250 h 3608703"/>
              <a:gd name="connsiteX2" fmla="*/ 2486526 w 2929358"/>
              <a:gd name="connsiteY2" fmla="*/ 1531250 h 3608703"/>
              <a:gd name="connsiteX3" fmla="*/ 1219200 w 2929358"/>
              <a:gd name="connsiteY3" fmla="*/ 3199629 h 3608703"/>
              <a:gd name="connsiteX4" fmla="*/ 856498 w 2929358"/>
              <a:gd name="connsiteY4" fmla="*/ 3545788 h 3608703"/>
              <a:gd name="connsiteX5" fmla="*/ 783857 w 2929358"/>
              <a:gd name="connsiteY5" fmla="*/ 3608703 h 3608703"/>
              <a:gd name="connsiteX6" fmla="*/ 0 w 2929358"/>
              <a:gd name="connsiteY6" fmla="*/ 3608703 h 3608703"/>
              <a:gd name="connsiteX7" fmla="*/ 0 w 2929358"/>
              <a:gd name="connsiteY7" fmla="*/ 1591065 h 3608703"/>
              <a:gd name="connsiteX8" fmla="*/ 68633 w 2929358"/>
              <a:gd name="connsiteY8" fmla="*/ 1543893 h 3608703"/>
              <a:gd name="connsiteX9" fmla="*/ 1844842 w 2929358"/>
              <a:gd name="connsiteY9" fmla="*/ 985819 h 3608703"/>
              <a:gd name="connsiteX10" fmla="*/ 2879629 w 2929358"/>
              <a:gd name="connsiteY10" fmla="*/ 175 h 3608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29358" h="3608703">
                <a:moveTo>
                  <a:pt x="2879629" y="175"/>
                </a:moveTo>
                <a:cubicBezTo>
                  <a:pt x="2888916" y="-677"/>
                  <a:pt x="2896937" y="1569"/>
                  <a:pt x="2903621" y="7250"/>
                </a:cubicBezTo>
                <a:cubicBezTo>
                  <a:pt x="3010568" y="98155"/>
                  <a:pt x="2767263" y="999187"/>
                  <a:pt x="2486526" y="1531250"/>
                </a:cubicBezTo>
                <a:cubicBezTo>
                  <a:pt x="2205789" y="2063313"/>
                  <a:pt x="1657684" y="2750450"/>
                  <a:pt x="1219200" y="3199629"/>
                </a:cubicBezTo>
                <a:cubicBezTo>
                  <a:pt x="1109579" y="3311924"/>
                  <a:pt x="985253" y="3430569"/>
                  <a:pt x="856498" y="3545788"/>
                </a:cubicBezTo>
                <a:lnTo>
                  <a:pt x="783857" y="3608703"/>
                </a:lnTo>
                <a:lnTo>
                  <a:pt x="0" y="3608703"/>
                </a:lnTo>
                <a:lnTo>
                  <a:pt x="0" y="1591065"/>
                </a:lnTo>
                <a:lnTo>
                  <a:pt x="68633" y="1543893"/>
                </a:lnTo>
                <a:cubicBezTo>
                  <a:pt x="520992" y="1272405"/>
                  <a:pt x="1405021" y="1231464"/>
                  <a:pt x="1844842" y="985819"/>
                </a:cubicBezTo>
                <a:cubicBezTo>
                  <a:pt x="2316079" y="722628"/>
                  <a:pt x="2740318" y="12953"/>
                  <a:pt x="2879629" y="17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17" name="任意形状 16"/>
          <p:cNvSpPr/>
          <p:nvPr userDrawn="1"/>
        </p:nvSpPr>
        <p:spPr>
          <a:xfrm>
            <a:off x="1573641" y="3545305"/>
            <a:ext cx="2199207" cy="3312695"/>
          </a:xfrm>
          <a:custGeom>
            <a:avLst/>
            <a:gdLst>
              <a:gd name="connsiteX0" fmla="*/ 1634780 w 2199207"/>
              <a:gd name="connsiteY0" fmla="*/ 0 h 3312695"/>
              <a:gd name="connsiteX1" fmla="*/ 2035833 w 2199207"/>
              <a:gd name="connsiteY1" fmla="*/ 1138990 h 3312695"/>
              <a:gd name="connsiteX2" fmla="*/ 2051875 w 2199207"/>
              <a:gd name="connsiteY2" fmla="*/ 2951748 h 3312695"/>
              <a:gd name="connsiteX3" fmla="*/ 2186980 w 2199207"/>
              <a:gd name="connsiteY3" fmla="*/ 3293896 h 3312695"/>
              <a:gd name="connsiteX4" fmla="*/ 2199207 w 2199207"/>
              <a:gd name="connsiteY4" fmla="*/ 3312695 h 3312695"/>
              <a:gd name="connsiteX5" fmla="*/ 0 w 2199207"/>
              <a:gd name="connsiteY5" fmla="*/ 3312695 h 3312695"/>
              <a:gd name="connsiteX6" fmla="*/ 76565 w 2199207"/>
              <a:gd name="connsiteY6" fmla="*/ 3178468 h 3312695"/>
              <a:gd name="connsiteX7" fmla="*/ 1410189 w 2199207"/>
              <a:gd name="connsiteY7" fmla="*/ 1219201 h 3312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99207" h="3312695">
                <a:moveTo>
                  <a:pt x="1634780" y="0"/>
                </a:moveTo>
                <a:cubicBezTo>
                  <a:pt x="1835306" y="569495"/>
                  <a:pt x="1966317" y="647032"/>
                  <a:pt x="2035833" y="1138990"/>
                </a:cubicBezTo>
                <a:cubicBezTo>
                  <a:pt x="2105349" y="1630948"/>
                  <a:pt x="1963644" y="2457117"/>
                  <a:pt x="2051875" y="2951748"/>
                </a:cubicBezTo>
                <a:cubicBezTo>
                  <a:pt x="2073933" y="3075406"/>
                  <a:pt x="2124900" y="3188536"/>
                  <a:pt x="2186980" y="3293896"/>
                </a:cubicBezTo>
                <a:lnTo>
                  <a:pt x="2199207" y="3312695"/>
                </a:lnTo>
                <a:lnTo>
                  <a:pt x="0" y="3312695"/>
                </a:lnTo>
                <a:lnTo>
                  <a:pt x="76565" y="3178468"/>
                </a:lnTo>
                <a:cubicBezTo>
                  <a:pt x="523362" y="2438902"/>
                  <a:pt x="1366073" y="1495928"/>
                  <a:pt x="1410189" y="121920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19" name="任意形状 18"/>
          <p:cNvSpPr/>
          <p:nvPr userDrawn="1"/>
        </p:nvSpPr>
        <p:spPr>
          <a:xfrm>
            <a:off x="1042737" y="-5822"/>
            <a:ext cx="7728913" cy="6863822"/>
          </a:xfrm>
          <a:custGeom>
            <a:avLst/>
            <a:gdLst>
              <a:gd name="connsiteX0" fmla="*/ 0 w 7728913"/>
              <a:gd name="connsiteY0" fmla="*/ 0 h 6863822"/>
              <a:gd name="connsiteX1" fmla="*/ 1502592 w 7728913"/>
              <a:gd name="connsiteY1" fmla="*/ 0 h 6863822"/>
              <a:gd name="connsiteX2" fmla="*/ 1559030 w 7728913"/>
              <a:gd name="connsiteY2" fmla="*/ 104926 h 6863822"/>
              <a:gd name="connsiteX3" fmla="*/ 2630905 w 7728913"/>
              <a:gd name="connsiteY3" fmla="*/ 1593990 h 6863822"/>
              <a:gd name="connsiteX4" fmla="*/ 5710989 w 7728913"/>
              <a:gd name="connsiteY4" fmla="*/ 3631338 h 6863822"/>
              <a:gd name="connsiteX5" fmla="*/ 6849979 w 7728913"/>
              <a:gd name="connsiteY5" fmla="*/ 5588475 h 6863822"/>
              <a:gd name="connsiteX6" fmla="*/ 7660105 w 7728913"/>
              <a:gd name="connsiteY6" fmla="*/ 6761554 h 6863822"/>
              <a:gd name="connsiteX7" fmla="*/ 7728913 w 7728913"/>
              <a:gd name="connsiteY7" fmla="*/ 6863822 h 6863822"/>
              <a:gd name="connsiteX8" fmla="*/ 3768459 w 7728913"/>
              <a:gd name="connsiteY8" fmla="*/ 6863822 h 6863822"/>
              <a:gd name="connsiteX9" fmla="*/ 3676446 w 7728913"/>
              <a:gd name="connsiteY9" fmla="*/ 6778834 h 6863822"/>
              <a:gd name="connsiteX10" fmla="*/ 3416968 w 7728913"/>
              <a:gd name="connsiteY10" fmla="*/ 6486833 h 6863822"/>
              <a:gd name="connsiteX11" fmla="*/ 2775284 w 7728913"/>
              <a:gd name="connsiteY11" fmla="*/ 3583211 h 6863822"/>
              <a:gd name="connsiteX12" fmla="*/ 577516 w 7728913"/>
              <a:gd name="connsiteY12" fmla="*/ 872096 h 6863822"/>
              <a:gd name="connsiteX13" fmla="*/ 11029 w 7728913"/>
              <a:gd name="connsiteY13" fmla="*/ 20862 h 6863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7728913" h="6863822">
                <a:moveTo>
                  <a:pt x="0" y="0"/>
                </a:moveTo>
                <a:lnTo>
                  <a:pt x="1502592" y="0"/>
                </a:lnTo>
                <a:lnTo>
                  <a:pt x="1559030" y="104926"/>
                </a:lnTo>
                <a:cubicBezTo>
                  <a:pt x="1811881" y="570470"/>
                  <a:pt x="2161340" y="1159516"/>
                  <a:pt x="2630905" y="1593990"/>
                </a:cubicBezTo>
                <a:cubicBezTo>
                  <a:pt x="3382210" y="2289148"/>
                  <a:pt x="5007810" y="2965591"/>
                  <a:pt x="5710989" y="3631338"/>
                </a:cubicBezTo>
                <a:cubicBezTo>
                  <a:pt x="6414168" y="4297085"/>
                  <a:pt x="6849979" y="5588475"/>
                  <a:pt x="6849979" y="5588475"/>
                </a:cubicBezTo>
                <a:cubicBezTo>
                  <a:pt x="7049169" y="5932044"/>
                  <a:pt x="7385384" y="6361838"/>
                  <a:pt x="7660105" y="6761554"/>
                </a:cubicBezTo>
                <a:lnTo>
                  <a:pt x="7728913" y="6863822"/>
                </a:lnTo>
                <a:lnTo>
                  <a:pt x="3768459" y="6863822"/>
                </a:lnTo>
                <a:lnTo>
                  <a:pt x="3676446" y="6778834"/>
                </a:lnTo>
                <a:cubicBezTo>
                  <a:pt x="3577724" y="6682138"/>
                  <a:pt x="3490160" y="6584423"/>
                  <a:pt x="3416968" y="6486833"/>
                </a:cubicBezTo>
                <a:cubicBezTo>
                  <a:pt x="2831431" y="5706117"/>
                  <a:pt x="3248526" y="4519000"/>
                  <a:pt x="2775284" y="3583211"/>
                </a:cubicBezTo>
                <a:cubicBezTo>
                  <a:pt x="2302042" y="2647422"/>
                  <a:pt x="1058779" y="1551212"/>
                  <a:pt x="577516" y="872096"/>
                </a:cubicBezTo>
                <a:cubicBezTo>
                  <a:pt x="336885" y="532538"/>
                  <a:pt x="137027" y="248459"/>
                  <a:pt x="11029" y="20862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1" name="任意形状 20"/>
          <p:cNvSpPr/>
          <p:nvPr userDrawn="1"/>
        </p:nvSpPr>
        <p:spPr>
          <a:xfrm>
            <a:off x="3371919" y="0"/>
            <a:ext cx="3718692" cy="2791326"/>
          </a:xfrm>
          <a:custGeom>
            <a:avLst/>
            <a:gdLst>
              <a:gd name="connsiteX0" fmla="*/ 0 w 3718692"/>
              <a:gd name="connsiteY0" fmla="*/ 0 h 2791326"/>
              <a:gd name="connsiteX1" fmla="*/ 3226728 w 3718692"/>
              <a:gd name="connsiteY1" fmla="*/ 0 h 2791326"/>
              <a:gd name="connsiteX2" fmla="*/ 3226401 w 3718692"/>
              <a:gd name="connsiteY2" fmla="*/ 5013 h 2791326"/>
              <a:gd name="connsiteX3" fmla="*/ 3173261 w 3718692"/>
              <a:gd name="connsiteY3" fmla="*/ 1219200 h 2791326"/>
              <a:gd name="connsiteX4" fmla="*/ 3718692 w 3718692"/>
              <a:gd name="connsiteY4" fmla="*/ 2791326 h 2791326"/>
              <a:gd name="connsiteX5" fmla="*/ 1777597 w 3718692"/>
              <a:gd name="connsiteY5" fmla="*/ 2037347 h 2791326"/>
              <a:gd name="connsiteX6" fmla="*/ 47432 w 3718692"/>
              <a:gd name="connsiteY6" fmla="*/ 70252 h 2791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18692" h="2791326">
                <a:moveTo>
                  <a:pt x="0" y="0"/>
                </a:moveTo>
                <a:lnTo>
                  <a:pt x="3226728" y="0"/>
                </a:lnTo>
                <a:lnTo>
                  <a:pt x="3226401" y="5013"/>
                </a:lnTo>
                <a:cubicBezTo>
                  <a:pt x="3188635" y="438484"/>
                  <a:pt x="3122461" y="899695"/>
                  <a:pt x="3173261" y="1219200"/>
                </a:cubicBezTo>
                <a:cubicBezTo>
                  <a:pt x="3274861" y="1858211"/>
                  <a:pt x="3614419" y="2446421"/>
                  <a:pt x="3718692" y="2791326"/>
                </a:cubicBezTo>
                <a:cubicBezTo>
                  <a:pt x="3357744" y="2783305"/>
                  <a:pt x="2462060" y="2622884"/>
                  <a:pt x="1777597" y="2037347"/>
                </a:cubicBezTo>
                <a:cubicBezTo>
                  <a:pt x="1307029" y="1634790"/>
                  <a:pt x="535692" y="769707"/>
                  <a:pt x="47432" y="70252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3" name="任意形状 22"/>
          <p:cNvSpPr/>
          <p:nvPr userDrawn="1"/>
        </p:nvSpPr>
        <p:spPr>
          <a:xfrm>
            <a:off x="7118577" y="-1"/>
            <a:ext cx="700375" cy="2534652"/>
          </a:xfrm>
          <a:custGeom>
            <a:avLst/>
            <a:gdLst>
              <a:gd name="connsiteX0" fmla="*/ 199 w 700375"/>
              <a:gd name="connsiteY0" fmla="*/ 0 h 2534652"/>
              <a:gd name="connsiteX1" fmla="*/ 700375 w 700375"/>
              <a:gd name="connsiteY1" fmla="*/ 0 h 2534652"/>
              <a:gd name="connsiteX2" fmla="*/ 680364 w 700375"/>
              <a:gd name="connsiteY2" fmla="*/ 62300 h 2534652"/>
              <a:gd name="connsiteX3" fmla="*/ 485603 w 700375"/>
              <a:gd name="connsiteY3" fmla="*/ 813522 h 2534652"/>
              <a:gd name="connsiteX4" fmla="*/ 437476 w 700375"/>
              <a:gd name="connsiteY4" fmla="*/ 2530028 h 2534652"/>
              <a:gd name="connsiteX5" fmla="*/ 36424 w 700375"/>
              <a:gd name="connsiteY5" fmla="*/ 1214575 h 2534652"/>
              <a:gd name="connsiteX6" fmla="*/ 0 w 700375"/>
              <a:gd name="connsiteY6" fmla="*/ 67721 h 2534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00375" h="2534652">
                <a:moveTo>
                  <a:pt x="199" y="0"/>
                </a:moveTo>
                <a:lnTo>
                  <a:pt x="700375" y="0"/>
                </a:lnTo>
                <a:lnTo>
                  <a:pt x="680364" y="62300"/>
                </a:lnTo>
                <a:cubicBezTo>
                  <a:pt x="596269" y="325115"/>
                  <a:pt x="516685" y="587930"/>
                  <a:pt x="485603" y="813522"/>
                </a:cubicBezTo>
                <a:cubicBezTo>
                  <a:pt x="402719" y="1415101"/>
                  <a:pt x="512339" y="2463186"/>
                  <a:pt x="437476" y="2530028"/>
                </a:cubicBezTo>
                <a:cubicBezTo>
                  <a:pt x="362613" y="2596870"/>
                  <a:pt x="87224" y="1928449"/>
                  <a:pt x="36424" y="1214575"/>
                </a:cubicBezTo>
                <a:cubicBezTo>
                  <a:pt x="17374" y="946872"/>
                  <a:pt x="2836" y="518623"/>
                  <a:pt x="0" y="6772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5" name="任意形状 24"/>
          <p:cNvSpPr/>
          <p:nvPr userDrawn="1"/>
        </p:nvSpPr>
        <p:spPr>
          <a:xfrm>
            <a:off x="7985085" y="1"/>
            <a:ext cx="4206917" cy="2534651"/>
          </a:xfrm>
          <a:custGeom>
            <a:avLst/>
            <a:gdLst>
              <a:gd name="connsiteX0" fmla="*/ 416581 w 4206917"/>
              <a:gd name="connsiteY0" fmla="*/ 0 h 2534651"/>
              <a:gd name="connsiteX1" fmla="*/ 4206917 w 4206917"/>
              <a:gd name="connsiteY1" fmla="*/ 0 h 2534651"/>
              <a:gd name="connsiteX2" fmla="*/ 4206917 w 4206917"/>
              <a:gd name="connsiteY2" fmla="*/ 2014007 h 2534651"/>
              <a:gd name="connsiteX3" fmla="*/ 3947233 w 4206917"/>
              <a:gd name="connsiteY3" fmla="*/ 2071436 h 2534651"/>
              <a:gd name="connsiteX4" fmla="*/ 2634788 w 4206917"/>
              <a:gd name="connsiteY4" fmla="*/ 2261936 h 2534651"/>
              <a:gd name="connsiteX5" fmla="*/ 3883 w 4206917"/>
              <a:gd name="connsiteY5" fmla="*/ 2534651 h 2534651"/>
              <a:gd name="connsiteX6" fmla="*/ 385364 w 4206917"/>
              <a:gd name="connsiteY6" fmla="*/ 69608 h 2534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06917" h="2534651">
                <a:moveTo>
                  <a:pt x="416581" y="0"/>
                </a:moveTo>
                <a:lnTo>
                  <a:pt x="4206917" y="0"/>
                </a:lnTo>
                <a:lnTo>
                  <a:pt x="4206917" y="2014007"/>
                </a:lnTo>
                <a:lnTo>
                  <a:pt x="3947233" y="2071436"/>
                </a:lnTo>
                <a:cubicBezTo>
                  <a:pt x="3523788" y="2149642"/>
                  <a:pt x="3045199" y="2187073"/>
                  <a:pt x="2634788" y="2261936"/>
                </a:cubicBezTo>
                <a:cubicBezTo>
                  <a:pt x="1813967" y="2411662"/>
                  <a:pt x="741819" y="2294019"/>
                  <a:pt x="3883" y="2534651"/>
                </a:cubicBezTo>
                <a:cubicBezTo>
                  <a:pt x="-22185" y="1987214"/>
                  <a:pt x="80596" y="818480"/>
                  <a:pt x="385364" y="69608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7" name="任意形状 26"/>
          <p:cNvSpPr/>
          <p:nvPr userDrawn="1"/>
        </p:nvSpPr>
        <p:spPr>
          <a:xfrm>
            <a:off x="8037095" y="2565911"/>
            <a:ext cx="4154905" cy="2044209"/>
          </a:xfrm>
          <a:custGeom>
            <a:avLst/>
            <a:gdLst>
              <a:gd name="connsiteX0" fmla="*/ 4026568 w 4154905"/>
              <a:gd name="connsiteY0" fmla="*/ 827 h 2044209"/>
              <a:gd name="connsiteX1" fmla="*/ 4154905 w 4154905"/>
              <a:gd name="connsiteY1" fmla="*/ 7296 h 2044209"/>
              <a:gd name="connsiteX2" fmla="*/ 4154905 w 4154905"/>
              <a:gd name="connsiteY2" fmla="*/ 1783390 h 2044209"/>
              <a:gd name="connsiteX3" fmla="*/ 4090737 w 4154905"/>
              <a:gd name="connsiteY3" fmla="*/ 1813585 h 2044209"/>
              <a:gd name="connsiteX4" fmla="*/ 2197768 w 4154905"/>
              <a:gd name="connsiteY4" fmla="*/ 1909837 h 2044209"/>
              <a:gd name="connsiteX5" fmla="*/ 0 w 4154905"/>
              <a:gd name="connsiteY5" fmla="*/ 417922 h 2044209"/>
              <a:gd name="connsiteX6" fmla="*/ 2005263 w 4154905"/>
              <a:gd name="connsiteY6" fmla="*/ 273543 h 2044209"/>
              <a:gd name="connsiteX7" fmla="*/ 4026568 w 4154905"/>
              <a:gd name="connsiteY7" fmla="*/ 827 h 2044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154905" h="2044209">
                <a:moveTo>
                  <a:pt x="4026568" y="827"/>
                </a:moveTo>
                <a:lnTo>
                  <a:pt x="4154905" y="7296"/>
                </a:lnTo>
                <a:lnTo>
                  <a:pt x="4154905" y="1783390"/>
                </a:lnTo>
                <a:lnTo>
                  <a:pt x="4090737" y="1813585"/>
                </a:lnTo>
                <a:cubicBezTo>
                  <a:pt x="3539958" y="2048869"/>
                  <a:pt x="2879557" y="2142447"/>
                  <a:pt x="2197768" y="1909837"/>
                </a:cubicBezTo>
                <a:cubicBezTo>
                  <a:pt x="1515979" y="1677227"/>
                  <a:pt x="176463" y="722723"/>
                  <a:pt x="0" y="417922"/>
                </a:cubicBezTo>
                <a:cubicBezTo>
                  <a:pt x="481263" y="417921"/>
                  <a:pt x="1334168" y="343059"/>
                  <a:pt x="2005263" y="273543"/>
                </a:cubicBezTo>
                <a:cubicBezTo>
                  <a:pt x="2486526" y="206701"/>
                  <a:pt x="3307347" y="-15215"/>
                  <a:pt x="4026568" y="827"/>
                </a:cubicBez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9" name="任意形状 28"/>
          <p:cNvSpPr/>
          <p:nvPr userDrawn="1"/>
        </p:nvSpPr>
        <p:spPr>
          <a:xfrm>
            <a:off x="7766064" y="3276796"/>
            <a:ext cx="4425936" cy="3581205"/>
          </a:xfrm>
          <a:custGeom>
            <a:avLst/>
            <a:gdLst>
              <a:gd name="connsiteX0" fmla="*/ 0 w 4425936"/>
              <a:gd name="connsiteY0" fmla="*/ 0 h 3581205"/>
              <a:gd name="connsiteX1" fmla="*/ 2565040 w 4425936"/>
              <a:gd name="connsiteY1" fmla="*/ 1853042 h 3581205"/>
              <a:gd name="connsiteX2" fmla="*/ 4085264 w 4425936"/>
              <a:gd name="connsiteY2" fmla="*/ 1693713 h 3581205"/>
              <a:gd name="connsiteX3" fmla="*/ 4425936 w 4425936"/>
              <a:gd name="connsiteY3" fmla="*/ 1602364 h 3581205"/>
              <a:gd name="connsiteX4" fmla="*/ 4425936 w 4425936"/>
              <a:gd name="connsiteY4" fmla="*/ 3581205 h 3581205"/>
              <a:gd name="connsiteX5" fmla="*/ 1627818 w 4425936"/>
              <a:gd name="connsiteY5" fmla="*/ 3581205 h 3581205"/>
              <a:gd name="connsiteX6" fmla="*/ 1593563 w 4425936"/>
              <a:gd name="connsiteY6" fmla="*/ 3520244 h 3581205"/>
              <a:gd name="connsiteX7" fmla="*/ 0 w 4425936"/>
              <a:gd name="connsiteY7" fmla="*/ 0 h 3581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425936" h="3581205">
                <a:moveTo>
                  <a:pt x="0" y="0"/>
                </a:moveTo>
                <a:cubicBezTo>
                  <a:pt x="589739" y="494430"/>
                  <a:pt x="1659571" y="1594929"/>
                  <a:pt x="2565040" y="1853042"/>
                </a:cubicBezTo>
                <a:cubicBezTo>
                  <a:pt x="3017774" y="1982099"/>
                  <a:pt x="3565909" y="1836715"/>
                  <a:pt x="4085264" y="1693713"/>
                </a:cubicBezTo>
                <a:lnTo>
                  <a:pt x="4425936" y="1602364"/>
                </a:lnTo>
                <a:lnTo>
                  <a:pt x="4425936" y="3581205"/>
                </a:lnTo>
                <a:lnTo>
                  <a:pt x="1627818" y="3581205"/>
                </a:lnTo>
                <a:lnTo>
                  <a:pt x="1593563" y="3520244"/>
                </a:lnTo>
                <a:cubicBezTo>
                  <a:pt x="860194" y="2190067"/>
                  <a:pt x="203813" y="509386"/>
                  <a:pt x="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12" name="矩形 11"/>
          <p:cNvSpPr/>
          <p:nvPr userDrawn="1"/>
        </p:nvSpPr>
        <p:spPr>
          <a:xfrm>
            <a:off x="-2" y="1891430"/>
            <a:ext cx="9156527" cy="30751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440304" y="2369615"/>
            <a:ext cx="8470255" cy="1172863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8000" b="1">
                <a:solidFill>
                  <a:schemeClr val="accent5"/>
                </a:solidFill>
              </a:defRPr>
            </a:lvl1pPr>
            <a:lvl2pPr>
              <a:defRPr b="1">
                <a:solidFill>
                  <a:schemeClr val="bg1"/>
                </a:solidFill>
              </a:defRPr>
            </a:lvl2pPr>
            <a:lvl3pPr>
              <a:defRPr b="1">
                <a:solidFill>
                  <a:schemeClr val="bg1"/>
                </a:solidFill>
              </a:defRPr>
            </a:lvl3pPr>
            <a:lvl4pPr>
              <a:defRPr b="1">
                <a:solidFill>
                  <a:schemeClr val="bg1"/>
                </a:solidFill>
              </a:defRPr>
            </a:lvl4pPr>
            <a:lvl5pPr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16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440303" y="3548993"/>
            <a:ext cx="8470255" cy="597374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4000" b="1">
                <a:solidFill>
                  <a:schemeClr val="accent5"/>
                </a:solidFill>
              </a:defRPr>
            </a:lvl1pPr>
            <a:lvl2pPr>
              <a:defRPr b="1">
                <a:solidFill>
                  <a:schemeClr val="bg1"/>
                </a:solidFill>
              </a:defRPr>
            </a:lvl2pPr>
            <a:lvl3pPr>
              <a:defRPr b="1">
                <a:solidFill>
                  <a:schemeClr val="bg1"/>
                </a:solidFill>
              </a:defRPr>
            </a:lvl3pPr>
            <a:lvl4pPr>
              <a:defRPr b="1">
                <a:solidFill>
                  <a:schemeClr val="bg1"/>
                </a:solidFill>
              </a:defRPr>
            </a:lvl4pPr>
            <a:lvl5pPr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18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440302" y="4223294"/>
            <a:ext cx="8470255" cy="315452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600" b="0">
                <a:solidFill>
                  <a:schemeClr val="accent5"/>
                </a:solidFill>
              </a:defRPr>
            </a:lvl1pPr>
            <a:lvl2pPr>
              <a:defRPr b="1">
                <a:solidFill>
                  <a:schemeClr val="bg1"/>
                </a:solidFill>
              </a:defRPr>
            </a:lvl2pPr>
            <a:lvl3pPr>
              <a:defRPr b="1">
                <a:solidFill>
                  <a:schemeClr val="bg1"/>
                </a:solidFill>
              </a:defRPr>
            </a:lvl3pPr>
            <a:lvl4pPr>
              <a:defRPr b="1">
                <a:solidFill>
                  <a:schemeClr val="bg1"/>
                </a:solidFill>
              </a:defRPr>
            </a:lvl4pPr>
            <a:lvl5pPr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0386643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863746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713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模板使用技巧</a:t>
            </a:r>
            <a:r>
              <a:rPr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 1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7B43CCB-1998-4484-B269-9ACB654ACB71}"/>
              </a:ext>
            </a:extLst>
          </p:cNvPr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一键调整模板颜色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F1532F4-AF97-400D-84E6-F00D2B3D35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A7E11C8-4335-45B0-A270-313A25ABC63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0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45615889-3ACE-4C91-970F-789D759EAC1E}"/>
              </a:ext>
            </a:extLst>
          </p:cNvPr>
          <p:cNvSpPr txBox="1"/>
          <p:nvPr userDrawn="1"/>
        </p:nvSpPr>
        <p:spPr>
          <a:xfrm>
            <a:off x="333477" y="6061002"/>
            <a:ext cx="31838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选择“设计”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“变体”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“颜色”；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D19D40D-978A-4E04-8450-F6DC61B85399}"/>
              </a:ext>
            </a:extLst>
          </p:cNvPr>
          <p:cNvSpPr txBox="1"/>
          <p:nvPr userDrawn="1"/>
        </p:nvSpPr>
        <p:spPr>
          <a:xfrm>
            <a:off x="6360651" y="6061002"/>
            <a:ext cx="45624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选择你喜欢的颜色搭配，模板一秒调整为你选颜色。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299860AF-0C43-4649-A586-85D19517B6F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005928" y="2609333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A6130A4D-8EC7-4AC1-B434-55DC6910286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787853" y="42571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867278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554DB237-C74A-4BA8-A097-6A053DD3C747}"/>
              </a:ext>
            </a:extLst>
          </p:cNvPr>
          <p:cNvSpPr/>
          <p:nvPr userDrawn="1"/>
        </p:nvSpPr>
        <p:spPr>
          <a:xfrm>
            <a:off x="440603" y="759873"/>
            <a:ext cx="17508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模板使用技巧</a:t>
            </a:r>
            <a:r>
              <a:rPr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 2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172DAD1-F67C-4AB8-ACEF-004237CB3D3F}"/>
              </a:ext>
            </a:extLst>
          </p:cNvPr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300B558-79C0-475E-84A0-11700A36CA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DFDE997-A67B-4FD0-B6AC-78D1EFE6348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1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E1E676E-E869-48CE-BFB9-1C7FC981B376}"/>
              </a:ext>
            </a:extLst>
          </p:cNvPr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随时添加模板样式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768A42A-9DCD-4784-A3EF-F1D80ADC183F}"/>
              </a:ext>
            </a:extLst>
          </p:cNvPr>
          <p:cNvSpPr txBox="1"/>
          <p:nvPr userDrawn="1"/>
        </p:nvSpPr>
        <p:spPr>
          <a:xfrm>
            <a:off x="333477" y="6061002"/>
            <a:ext cx="30107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选择“开始”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“新建幻灯片”；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F8689A3-CABF-445F-829F-6396154A55D1}"/>
              </a:ext>
            </a:extLst>
          </p:cNvPr>
          <p:cNvSpPr txBox="1"/>
          <p:nvPr userDrawn="1"/>
        </p:nvSpPr>
        <p:spPr>
          <a:xfrm>
            <a:off x="6360651" y="6061002"/>
            <a:ext cx="52565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选择你需要的页面，如封面页，目录页，副标题页，内容页等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D7C9996A-24BA-4EE9-BA5A-589E1841918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00878" y="24283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13958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关注服务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F3BB9638-2D2F-48B1-A8CF-673B237DCC17}"/>
              </a:ext>
            </a:extLst>
          </p:cNvPr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120C7C91-35F0-46E5-B511-2314CED2655F}"/>
              </a:ext>
            </a:extLst>
          </p:cNvPr>
          <p:cNvSpPr/>
          <p:nvPr userDrawn="1"/>
        </p:nvSpPr>
        <p:spPr>
          <a:xfrm>
            <a:off x="1079465" y="1527629"/>
            <a:ext cx="3802742" cy="3802742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 descr="图片包含 纵横字谜, 文字&#10;&#10;已生成极高可信度的说明">
            <a:extLst>
              <a:ext uri="{FF2B5EF4-FFF2-40B4-BE49-F238E27FC236}">
                <a16:creationId xmlns:a16="http://schemas.microsoft.com/office/drawing/2014/main" id="{25779B21-3BC1-4E47-8650-6B0E785B51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08065" y="1756229"/>
            <a:ext cx="3345542" cy="334554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43024A3-25F7-4B9A-9876-36F35421F6E6}"/>
              </a:ext>
            </a:extLst>
          </p:cNvPr>
          <p:cNvSpPr txBox="1"/>
          <p:nvPr userDrawn="1"/>
        </p:nvSpPr>
        <p:spPr>
          <a:xfrm>
            <a:off x="5239657" y="1566506"/>
            <a:ext cx="6013185" cy="35492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办公模板更新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微软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微信扫码关注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「 微软</a:t>
            </a:r>
            <a:r>
              <a:rPr lang="en-US" altLang="zh-CN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」服务号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7" name="图片 6">
            <a:hlinkClick r:id="rId3"/>
            <a:extLst>
              <a:ext uri="{FF2B5EF4-FFF2-40B4-BE49-F238E27FC236}">
                <a16:creationId xmlns:a16="http://schemas.microsoft.com/office/drawing/2014/main" id="{5524D02C-49CE-4D3D-8B89-07CEC3966F4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9426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使用小程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3E71CC84-193F-4D28-98D9-17F9952F968C}"/>
              </a:ext>
            </a:extLst>
          </p:cNvPr>
          <p:cNvCxnSpPr/>
          <p:nvPr userDrawn="1"/>
        </p:nvCxnSpPr>
        <p:spPr>
          <a:xfrm>
            <a:off x="0" y="657288"/>
            <a:ext cx="12192000" cy="0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23A9F197-1133-4CEE-860F-85366976D0AC}"/>
              </a:ext>
            </a:extLst>
          </p:cNvPr>
          <p:cNvSpPr/>
          <p:nvPr userDrawn="1"/>
        </p:nvSpPr>
        <p:spPr>
          <a:xfrm>
            <a:off x="0" y="3091547"/>
            <a:ext cx="12192000" cy="3766453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AA954438-2CEB-4119-883B-8B9196F98504}"/>
              </a:ext>
            </a:extLst>
          </p:cNvPr>
          <p:cNvSpPr/>
          <p:nvPr userDrawn="1"/>
        </p:nvSpPr>
        <p:spPr>
          <a:xfrm>
            <a:off x="621395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4CD1A364-B227-4CFB-9287-6198C6C0443B}"/>
              </a:ext>
            </a:extLst>
          </p:cNvPr>
          <p:cNvSpPr/>
          <p:nvPr userDrawn="1"/>
        </p:nvSpPr>
        <p:spPr>
          <a:xfrm>
            <a:off x="4374467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EA6AD26-5781-4DAD-8C16-8C73B2C177AD}"/>
              </a:ext>
            </a:extLst>
          </p:cNvPr>
          <p:cNvSpPr txBox="1"/>
          <p:nvPr userDrawn="1"/>
        </p:nvSpPr>
        <p:spPr>
          <a:xfrm>
            <a:off x="1656327" y="286129"/>
            <a:ext cx="8879354" cy="6701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zh-CN" altLang="en-US" sz="3200" b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微信扫描小程序码，使用微软移动办公黑科技 </a:t>
            </a:r>
            <a:endParaRPr lang="en-US" sz="3200" b="1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72806FD0-33B9-40F1-B8F9-079524CA002C}"/>
              </a:ext>
            </a:extLst>
          </p:cNvPr>
          <p:cNvCxnSpPr>
            <a:cxnSpLocks/>
          </p:cNvCxnSpPr>
          <p:nvPr userDrawn="1"/>
        </p:nvCxnSpPr>
        <p:spPr>
          <a:xfrm flipH="1">
            <a:off x="1523089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159FFD7E-3944-43A3-A5DD-D8673483D044}"/>
              </a:ext>
            </a:extLst>
          </p:cNvPr>
          <p:cNvCxnSpPr>
            <a:cxnSpLocks/>
          </p:cNvCxnSpPr>
          <p:nvPr userDrawn="1"/>
        </p:nvCxnSpPr>
        <p:spPr>
          <a:xfrm flipH="1">
            <a:off x="10402443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C76706F4-B20C-489C-ACB9-010EF43FEF70}"/>
              </a:ext>
            </a:extLst>
          </p:cNvPr>
          <p:cNvSpPr/>
          <p:nvPr userDrawn="1"/>
        </p:nvSpPr>
        <p:spPr>
          <a:xfrm>
            <a:off x="8159751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C50F7A0F-4C8A-4DA1-8AA3-1810FF4E70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3924" t="13924" r="13924" b="13924"/>
          <a:stretch/>
        </p:blipFill>
        <p:spPr>
          <a:xfrm>
            <a:off x="4705130" y="1673081"/>
            <a:ext cx="2743200" cy="27432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260AD2DE-F13F-4332-90AE-87C7001EAD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4439" r="14439"/>
          <a:stretch/>
        </p:blipFill>
        <p:spPr>
          <a:xfrm>
            <a:off x="8519321" y="1673081"/>
            <a:ext cx="2743200" cy="27432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19418449-E7C2-4E37-8045-DD4782B1252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80965" y="1673081"/>
            <a:ext cx="2743200" cy="2743200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9A11A6D6-1DBD-4A10-8942-D3DDC4E182E9}"/>
              </a:ext>
            </a:extLst>
          </p:cNvPr>
          <p:cNvSpPr txBox="1"/>
          <p:nvPr userDrawn="1"/>
        </p:nvSpPr>
        <p:spPr>
          <a:xfrm>
            <a:off x="987447" y="5138740"/>
            <a:ext cx="2730235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在微信访问</a:t>
            </a:r>
            <a:r>
              <a:rPr lang="en-US" altLang="zh-CN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OneDrive</a:t>
            </a: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</a:t>
            </a:r>
            <a:r>
              <a:rPr lang="en-US" altLang="zh-CN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</a:t>
            </a:r>
            <a:endParaRPr lang="en-US" sz="2000" b="1" kern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274E825-3465-469E-BD06-097F250CA889}"/>
              </a:ext>
            </a:extLst>
          </p:cNvPr>
          <p:cNvSpPr txBox="1"/>
          <p:nvPr userDrawn="1"/>
        </p:nvSpPr>
        <p:spPr>
          <a:xfrm>
            <a:off x="4862328" y="5138740"/>
            <a:ext cx="2467342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让你的文档会说话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微软听听文档 」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4EC4AC92-2800-4841-84A3-26E495F2D178}"/>
              </a:ext>
            </a:extLst>
          </p:cNvPr>
          <p:cNvSpPr txBox="1"/>
          <p:nvPr userDrawn="1"/>
        </p:nvSpPr>
        <p:spPr>
          <a:xfrm>
            <a:off x="8644425" y="5138740"/>
            <a:ext cx="2492990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你的文档创作小助手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微软小蜜 」</a:t>
            </a: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F3D082CA-914B-42B8-A86E-16893B7234C9}"/>
              </a:ext>
            </a:extLst>
          </p:cNvPr>
          <p:cNvCxnSpPr/>
          <p:nvPr userDrawn="1"/>
        </p:nvCxnSpPr>
        <p:spPr>
          <a:xfrm>
            <a:off x="419803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5421E3BB-42AC-4DCD-9031-7215136A1844}"/>
              </a:ext>
            </a:extLst>
          </p:cNvPr>
          <p:cNvCxnSpPr/>
          <p:nvPr userDrawn="1"/>
        </p:nvCxnSpPr>
        <p:spPr>
          <a:xfrm>
            <a:off x="797621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>
            <a:hlinkClick r:id="rId5"/>
            <a:extLst>
              <a:ext uri="{FF2B5EF4-FFF2-40B4-BE49-F238E27FC236}">
                <a16:creationId xmlns:a16="http://schemas.microsoft.com/office/drawing/2014/main" id="{46C855E7-2DCA-4970-A954-7CB7F69FADA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075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345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字体使用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行距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背景图片出处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4239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英文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cs typeface="Segoe UI Light"/>
              </a:rPr>
              <a:t>Century Gothic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中文 微软雅黑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正文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1.3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cn.bing.com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本网站所提供的任何信息内容（包括但不限于 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PPT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模板、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Word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文档、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Excel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图表、图片素材等）均受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中华人民共和国著作权法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信息网络传播权保护条例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(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包括图片或图表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)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不得被全部或部分的复制、传播、销售，否则将承担法律责任。</a:t>
            </a: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5739960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三项目录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任意形状 12"/>
          <p:cNvSpPr/>
          <p:nvPr userDrawn="1"/>
        </p:nvSpPr>
        <p:spPr>
          <a:xfrm>
            <a:off x="1" y="0"/>
            <a:ext cx="2486683" cy="4106992"/>
          </a:xfrm>
          <a:custGeom>
            <a:avLst/>
            <a:gdLst>
              <a:gd name="connsiteX0" fmla="*/ 0 w 2486683"/>
              <a:gd name="connsiteY0" fmla="*/ 0 h 4106992"/>
              <a:gd name="connsiteX1" fmla="*/ 300639 w 2486683"/>
              <a:gd name="connsiteY1" fmla="*/ 0 h 4106992"/>
              <a:gd name="connsiteX2" fmla="*/ 351924 w 2486683"/>
              <a:gd name="connsiteY2" fmla="*/ 75072 h 4106992"/>
              <a:gd name="connsiteX3" fmla="*/ 1780674 w 2486683"/>
              <a:gd name="connsiteY3" fmla="*/ 2133600 h 4106992"/>
              <a:gd name="connsiteX4" fmla="*/ 2486526 w 2486683"/>
              <a:gd name="connsiteY4" fmla="*/ 2791326 h 4106992"/>
              <a:gd name="connsiteX5" fmla="*/ 1732547 w 2486683"/>
              <a:gd name="connsiteY5" fmla="*/ 3689684 h 4106992"/>
              <a:gd name="connsiteX6" fmla="*/ 208547 w 2486683"/>
              <a:gd name="connsiteY6" fmla="*/ 4010526 h 4106992"/>
              <a:gd name="connsiteX7" fmla="*/ 8397 w 2486683"/>
              <a:gd name="connsiteY7" fmla="*/ 4099760 h 4106992"/>
              <a:gd name="connsiteX8" fmla="*/ 0 w 2486683"/>
              <a:gd name="connsiteY8" fmla="*/ 4106992 h 4106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86683" h="4106992">
                <a:moveTo>
                  <a:pt x="0" y="0"/>
                </a:moveTo>
                <a:lnTo>
                  <a:pt x="300639" y="0"/>
                </a:lnTo>
                <a:lnTo>
                  <a:pt x="351924" y="75072"/>
                </a:lnTo>
                <a:cubicBezTo>
                  <a:pt x="799599" y="731921"/>
                  <a:pt x="1469858" y="1730543"/>
                  <a:pt x="1780674" y="2133600"/>
                </a:cubicBezTo>
                <a:cubicBezTo>
                  <a:pt x="2195095" y="2671010"/>
                  <a:pt x="2494547" y="2531979"/>
                  <a:pt x="2486526" y="2791326"/>
                </a:cubicBezTo>
                <a:cubicBezTo>
                  <a:pt x="2478505" y="3050673"/>
                  <a:pt x="2112210" y="3486484"/>
                  <a:pt x="1732547" y="3689684"/>
                </a:cubicBezTo>
                <a:cubicBezTo>
                  <a:pt x="1352884" y="3892884"/>
                  <a:pt x="540084" y="3959726"/>
                  <a:pt x="208547" y="4010526"/>
                </a:cubicBezTo>
                <a:cubicBezTo>
                  <a:pt x="125663" y="4023226"/>
                  <a:pt x="60659" y="4059822"/>
                  <a:pt x="8397" y="4099760"/>
                </a:cubicBezTo>
                <a:lnTo>
                  <a:pt x="0" y="4106992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15" name="任意形状 14"/>
          <p:cNvSpPr/>
          <p:nvPr userDrawn="1"/>
        </p:nvSpPr>
        <p:spPr>
          <a:xfrm>
            <a:off x="0" y="3249297"/>
            <a:ext cx="2929358" cy="3608703"/>
          </a:xfrm>
          <a:custGeom>
            <a:avLst/>
            <a:gdLst>
              <a:gd name="connsiteX0" fmla="*/ 2879629 w 2929358"/>
              <a:gd name="connsiteY0" fmla="*/ 175 h 3608703"/>
              <a:gd name="connsiteX1" fmla="*/ 2903621 w 2929358"/>
              <a:gd name="connsiteY1" fmla="*/ 7250 h 3608703"/>
              <a:gd name="connsiteX2" fmla="*/ 2486526 w 2929358"/>
              <a:gd name="connsiteY2" fmla="*/ 1531250 h 3608703"/>
              <a:gd name="connsiteX3" fmla="*/ 1219200 w 2929358"/>
              <a:gd name="connsiteY3" fmla="*/ 3199629 h 3608703"/>
              <a:gd name="connsiteX4" fmla="*/ 856498 w 2929358"/>
              <a:gd name="connsiteY4" fmla="*/ 3545788 h 3608703"/>
              <a:gd name="connsiteX5" fmla="*/ 783857 w 2929358"/>
              <a:gd name="connsiteY5" fmla="*/ 3608703 h 3608703"/>
              <a:gd name="connsiteX6" fmla="*/ 0 w 2929358"/>
              <a:gd name="connsiteY6" fmla="*/ 3608703 h 3608703"/>
              <a:gd name="connsiteX7" fmla="*/ 0 w 2929358"/>
              <a:gd name="connsiteY7" fmla="*/ 1591065 h 3608703"/>
              <a:gd name="connsiteX8" fmla="*/ 68633 w 2929358"/>
              <a:gd name="connsiteY8" fmla="*/ 1543893 h 3608703"/>
              <a:gd name="connsiteX9" fmla="*/ 1844842 w 2929358"/>
              <a:gd name="connsiteY9" fmla="*/ 985819 h 3608703"/>
              <a:gd name="connsiteX10" fmla="*/ 2879629 w 2929358"/>
              <a:gd name="connsiteY10" fmla="*/ 175 h 3608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29358" h="3608703">
                <a:moveTo>
                  <a:pt x="2879629" y="175"/>
                </a:moveTo>
                <a:cubicBezTo>
                  <a:pt x="2888916" y="-677"/>
                  <a:pt x="2896937" y="1569"/>
                  <a:pt x="2903621" y="7250"/>
                </a:cubicBezTo>
                <a:cubicBezTo>
                  <a:pt x="3010568" y="98155"/>
                  <a:pt x="2767263" y="999187"/>
                  <a:pt x="2486526" y="1531250"/>
                </a:cubicBezTo>
                <a:cubicBezTo>
                  <a:pt x="2205789" y="2063313"/>
                  <a:pt x="1657684" y="2750450"/>
                  <a:pt x="1219200" y="3199629"/>
                </a:cubicBezTo>
                <a:cubicBezTo>
                  <a:pt x="1109579" y="3311924"/>
                  <a:pt x="985253" y="3430569"/>
                  <a:pt x="856498" y="3545788"/>
                </a:cubicBezTo>
                <a:lnTo>
                  <a:pt x="783857" y="3608703"/>
                </a:lnTo>
                <a:lnTo>
                  <a:pt x="0" y="3608703"/>
                </a:lnTo>
                <a:lnTo>
                  <a:pt x="0" y="1591065"/>
                </a:lnTo>
                <a:lnTo>
                  <a:pt x="68633" y="1543893"/>
                </a:lnTo>
                <a:cubicBezTo>
                  <a:pt x="520992" y="1272405"/>
                  <a:pt x="1405021" y="1231464"/>
                  <a:pt x="1844842" y="985819"/>
                </a:cubicBezTo>
                <a:cubicBezTo>
                  <a:pt x="2316079" y="722628"/>
                  <a:pt x="2740318" y="12953"/>
                  <a:pt x="2879629" y="17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17" name="任意形状 16"/>
          <p:cNvSpPr/>
          <p:nvPr userDrawn="1"/>
        </p:nvSpPr>
        <p:spPr>
          <a:xfrm>
            <a:off x="1573641" y="3545305"/>
            <a:ext cx="2199207" cy="3312695"/>
          </a:xfrm>
          <a:custGeom>
            <a:avLst/>
            <a:gdLst>
              <a:gd name="connsiteX0" fmla="*/ 1634780 w 2199207"/>
              <a:gd name="connsiteY0" fmla="*/ 0 h 3312695"/>
              <a:gd name="connsiteX1" fmla="*/ 2035833 w 2199207"/>
              <a:gd name="connsiteY1" fmla="*/ 1138990 h 3312695"/>
              <a:gd name="connsiteX2" fmla="*/ 2051875 w 2199207"/>
              <a:gd name="connsiteY2" fmla="*/ 2951748 h 3312695"/>
              <a:gd name="connsiteX3" fmla="*/ 2186980 w 2199207"/>
              <a:gd name="connsiteY3" fmla="*/ 3293896 h 3312695"/>
              <a:gd name="connsiteX4" fmla="*/ 2199207 w 2199207"/>
              <a:gd name="connsiteY4" fmla="*/ 3312695 h 3312695"/>
              <a:gd name="connsiteX5" fmla="*/ 0 w 2199207"/>
              <a:gd name="connsiteY5" fmla="*/ 3312695 h 3312695"/>
              <a:gd name="connsiteX6" fmla="*/ 76565 w 2199207"/>
              <a:gd name="connsiteY6" fmla="*/ 3178468 h 3312695"/>
              <a:gd name="connsiteX7" fmla="*/ 1410189 w 2199207"/>
              <a:gd name="connsiteY7" fmla="*/ 1219201 h 3312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99207" h="3312695">
                <a:moveTo>
                  <a:pt x="1634780" y="0"/>
                </a:moveTo>
                <a:cubicBezTo>
                  <a:pt x="1835306" y="569495"/>
                  <a:pt x="1966317" y="647032"/>
                  <a:pt x="2035833" y="1138990"/>
                </a:cubicBezTo>
                <a:cubicBezTo>
                  <a:pt x="2105349" y="1630948"/>
                  <a:pt x="1963644" y="2457117"/>
                  <a:pt x="2051875" y="2951748"/>
                </a:cubicBezTo>
                <a:cubicBezTo>
                  <a:pt x="2073933" y="3075406"/>
                  <a:pt x="2124900" y="3188536"/>
                  <a:pt x="2186980" y="3293896"/>
                </a:cubicBezTo>
                <a:lnTo>
                  <a:pt x="2199207" y="3312695"/>
                </a:lnTo>
                <a:lnTo>
                  <a:pt x="0" y="3312695"/>
                </a:lnTo>
                <a:lnTo>
                  <a:pt x="76565" y="3178468"/>
                </a:lnTo>
                <a:cubicBezTo>
                  <a:pt x="523362" y="2438902"/>
                  <a:pt x="1366073" y="1495928"/>
                  <a:pt x="1410189" y="121920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19" name="任意形状 18"/>
          <p:cNvSpPr/>
          <p:nvPr userDrawn="1"/>
        </p:nvSpPr>
        <p:spPr>
          <a:xfrm>
            <a:off x="1042737" y="-5822"/>
            <a:ext cx="7728913" cy="6863822"/>
          </a:xfrm>
          <a:custGeom>
            <a:avLst/>
            <a:gdLst>
              <a:gd name="connsiteX0" fmla="*/ 0 w 7728913"/>
              <a:gd name="connsiteY0" fmla="*/ 0 h 6863822"/>
              <a:gd name="connsiteX1" fmla="*/ 1502592 w 7728913"/>
              <a:gd name="connsiteY1" fmla="*/ 0 h 6863822"/>
              <a:gd name="connsiteX2" fmla="*/ 1559030 w 7728913"/>
              <a:gd name="connsiteY2" fmla="*/ 104926 h 6863822"/>
              <a:gd name="connsiteX3" fmla="*/ 2630905 w 7728913"/>
              <a:gd name="connsiteY3" fmla="*/ 1593990 h 6863822"/>
              <a:gd name="connsiteX4" fmla="*/ 5710989 w 7728913"/>
              <a:gd name="connsiteY4" fmla="*/ 3631338 h 6863822"/>
              <a:gd name="connsiteX5" fmla="*/ 6849979 w 7728913"/>
              <a:gd name="connsiteY5" fmla="*/ 5588475 h 6863822"/>
              <a:gd name="connsiteX6" fmla="*/ 7660105 w 7728913"/>
              <a:gd name="connsiteY6" fmla="*/ 6761554 h 6863822"/>
              <a:gd name="connsiteX7" fmla="*/ 7728913 w 7728913"/>
              <a:gd name="connsiteY7" fmla="*/ 6863822 h 6863822"/>
              <a:gd name="connsiteX8" fmla="*/ 3768459 w 7728913"/>
              <a:gd name="connsiteY8" fmla="*/ 6863822 h 6863822"/>
              <a:gd name="connsiteX9" fmla="*/ 3676446 w 7728913"/>
              <a:gd name="connsiteY9" fmla="*/ 6778834 h 6863822"/>
              <a:gd name="connsiteX10" fmla="*/ 3416968 w 7728913"/>
              <a:gd name="connsiteY10" fmla="*/ 6486833 h 6863822"/>
              <a:gd name="connsiteX11" fmla="*/ 2775284 w 7728913"/>
              <a:gd name="connsiteY11" fmla="*/ 3583211 h 6863822"/>
              <a:gd name="connsiteX12" fmla="*/ 577516 w 7728913"/>
              <a:gd name="connsiteY12" fmla="*/ 872096 h 6863822"/>
              <a:gd name="connsiteX13" fmla="*/ 11029 w 7728913"/>
              <a:gd name="connsiteY13" fmla="*/ 20862 h 6863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7728913" h="6863822">
                <a:moveTo>
                  <a:pt x="0" y="0"/>
                </a:moveTo>
                <a:lnTo>
                  <a:pt x="1502592" y="0"/>
                </a:lnTo>
                <a:lnTo>
                  <a:pt x="1559030" y="104926"/>
                </a:lnTo>
                <a:cubicBezTo>
                  <a:pt x="1811881" y="570470"/>
                  <a:pt x="2161340" y="1159516"/>
                  <a:pt x="2630905" y="1593990"/>
                </a:cubicBezTo>
                <a:cubicBezTo>
                  <a:pt x="3382210" y="2289148"/>
                  <a:pt x="5007810" y="2965591"/>
                  <a:pt x="5710989" y="3631338"/>
                </a:cubicBezTo>
                <a:cubicBezTo>
                  <a:pt x="6414168" y="4297085"/>
                  <a:pt x="6849979" y="5588475"/>
                  <a:pt x="6849979" y="5588475"/>
                </a:cubicBezTo>
                <a:cubicBezTo>
                  <a:pt x="7049169" y="5932044"/>
                  <a:pt x="7385384" y="6361838"/>
                  <a:pt x="7660105" y="6761554"/>
                </a:cubicBezTo>
                <a:lnTo>
                  <a:pt x="7728913" y="6863822"/>
                </a:lnTo>
                <a:lnTo>
                  <a:pt x="3768459" y="6863822"/>
                </a:lnTo>
                <a:lnTo>
                  <a:pt x="3676446" y="6778834"/>
                </a:lnTo>
                <a:cubicBezTo>
                  <a:pt x="3577724" y="6682138"/>
                  <a:pt x="3490160" y="6584423"/>
                  <a:pt x="3416968" y="6486833"/>
                </a:cubicBezTo>
                <a:cubicBezTo>
                  <a:pt x="2831431" y="5706117"/>
                  <a:pt x="3248526" y="4519000"/>
                  <a:pt x="2775284" y="3583211"/>
                </a:cubicBezTo>
                <a:cubicBezTo>
                  <a:pt x="2302042" y="2647422"/>
                  <a:pt x="1058779" y="1551212"/>
                  <a:pt x="577516" y="872096"/>
                </a:cubicBezTo>
                <a:cubicBezTo>
                  <a:pt x="336885" y="532538"/>
                  <a:pt x="137027" y="248459"/>
                  <a:pt x="11029" y="20862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1" name="任意形状 20"/>
          <p:cNvSpPr/>
          <p:nvPr userDrawn="1"/>
        </p:nvSpPr>
        <p:spPr>
          <a:xfrm>
            <a:off x="3371919" y="0"/>
            <a:ext cx="3718692" cy="2791326"/>
          </a:xfrm>
          <a:custGeom>
            <a:avLst/>
            <a:gdLst>
              <a:gd name="connsiteX0" fmla="*/ 0 w 3718692"/>
              <a:gd name="connsiteY0" fmla="*/ 0 h 2791326"/>
              <a:gd name="connsiteX1" fmla="*/ 3226728 w 3718692"/>
              <a:gd name="connsiteY1" fmla="*/ 0 h 2791326"/>
              <a:gd name="connsiteX2" fmla="*/ 3226401 w 3718692"/>
              <a:gd name="connsiteY2" fmla="*/ 5013 h 2791326"/>
              <a:gd name="connsiteX3" fmla="*/ 3173261 w 3718692"/>
              <a:gd name="connsiteY3" fmla="*/ 1219200 h 2791326"/>
              <a:gd name="connsiteX4" fmla="*/ 3718692 w 3718692"/>
              <a:gd name="connsiteY4" fmla="*/ 2791326 h 2791326"/>
              <a:gd name="connsiteX5" fmla="*/ 1777597 w 3718692"/>
              <a:gd name="connsiteY5" fmla="*/ 2037347 h 2791326"/>
              <a:gd name="connsiteX6" fmla="*/ 47432 w 3718692"/>
              <a:gd name="connsiteY6" fmla="*/ 70252 h 2791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18692" h="2791326">
                <a:moveTo>
                  <a:pt x="0" y="0"/>
                </a:moveTo>
                <a:lnTo>
                  <a:pt x="3226728" y="0"/>
                </a:lnTo>
                <a:lnTo>
                  <a:pt x="3226401" y="5013"/>
                </a:lnTo>
                <a:cubicBezTo>
                  <a:pt x="3188635" y="438484"/>
                  <a:pt x="3122461" y="899695"/>
                  <a:pt x="3173261" y="1219200"/>
                </a:cubicBezTo>
                <a:cubicBezTo>
                  <a:pt x="3274861" y="1858211"/>
                  <a:pt x="3614419" y="2446421"/>
                  <a:pt x="3718692" y="2791326"/>
                </a:cubicBezTo>
                <a:cubicBezTo>
                  <a:pt x="3357744" y="2783305"/>
                  <a:pt x="2462060" y="2622884"/>
                  <a:pt x="1777597" y="2037347"/>
                </a:cubicBezTo>
                <a:cubicBezTo>
                  <a:pt x="1307029" y="1634790"/>
                  <a:pt x="535692" y="769707"/>
                  <a:pt x="47432" y="70252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3" name="任意形状 22"/>
          <p:cNvSpPr/>
          <p:nvPr userDrawn="1"/>
        </p:nvSpPr>
        <p:spPr>
          <a:xfrm>
            <a:off x="7118577" y="-1"/>
            <a:ext cx="700375" cy="2534652"/>
          </a:xfrm>
          <a:custGeom>
            <a:avLst/>
            <a:gdLst>
              <a:gd name="connsiteX0" fmla="*/ 199 w 700375"/>
              <a:gd name="connsiteY0" fmla="*/ 0 h 2534652"/>
              <a:gd name="connsiteX1" fmla="*/ 700375 w 700375"/>
              <a:gd name="connsiteY1" fmla="*/ 0 h 2534652"/>
              <a:gd name="connsiteX2" fmla="*/ 680364 w 700375"/>
              <a:gd name="connsiteY2" fmla="*/ 62300 h 2534652"/>
              <a:gd name="connsiteX3" fmla="*/ 485603 w 700375"/>
              <a:gd name="connsiteY3" fmla="*/ 813522 h 2534652"/>
              <a:gd name="connsiteX4" fmla="*/ 437476 w 700375"/>
              <a:gd name="connsiteY4" fmla="*/ 2530028 h 2534652"/>
              <a:gd name="connsiteX5" fmla="*/ 36424 w 700375"/>
              <a:gd name="connsiteY5" fmla="*/ 1214575 h 2534652"/>
              <a:gd name="connsiteX6" fmla="*/ 0 w 700375"/>
              <a:gd name="connsiteY6" fmla="*/ 67721 h 2534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00375" h="2534652">
                <a:moveTo>
                  <a:pt x="199" y="0"/>
                </a:moveTo>
                <a:lnTo>
                  <a:pt x="700375" y="0"/>
                </a:lnTo>
                <a:lnTo>
                  <a:pt x="680364" y="62300"/>
                </a:lnTo>
                <a:cubicBezTo>
                  <a:pt x="596269" y="325115"/>
                  <a:pt x="516685" y="587930"/>
                  <a:pt x="485603" y="813522"/>
                </a:cubicBezTo>
                <a:cubicBezTo>
                  <a:pt x="402719" y="1415101"/>
                  <a:pt x="512339" y="2463186"/>
                  <a:pt x="437476" y="2530028"/>
                </a:cubicBezTo>
                <a:cubicBezTo>
                  <a:pt x="362613" y="2596870"/>
                  <a:pt x="87224" y="1928449"/>
                  <a:pt x="36424" y="1214575"/>
                </a:cubicBezTo>
                <a:cubicBezTo>
                  <a:pt x="17374" y="946872"/>
                  <a:pt x="2836" y="518623"/>
                  <a:pt x="0" y="6772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5" name="任意形状 24"/>
          <p:cNvSpPr/>
          <p:nvPr userDrawn="1"/>
        </p:nvSpPr>
        <p:spPr>
          <a:xfrm>
            <a:off x="7985085" y="1"/>
            <a:ext cx="4206917" cy="2534651"/>
          </a:xfrm>
          <a:custGeom>
            <a:avLst/>
            <a:gdLst>
              <a:gd name="connsiteX0" fmla="*/ 416581 w 4206917"/>
              <a:gd name="connsiteY0" fmla="*/ 0 h 2534651"/>
              <a:gd name="connsiteX1" fmla="*/ 4206917 w 4206917"/>
              <a:gd name="connsiteY1" fmla="*/ 0 h 2534651"/>
              <a:gd name="connsiteX2" fmla="*/ 4206917 w 4206917"/>
              <a:gd name="connsiteY2" fmla="*/ 2014007 h 2534651"/>
              <a:gd name="connsiteX3" fmla="*/ 3947233 w 4206917"/>
              <a:gd name="connsiteY3" fmla="*/ 2071436 h 2534651"/>
              <a:gd name="connsiteX4" fmla="*/ 2634788 w 4206917"/>
              <a:gd name="connsiteY4" fmla="*/ 2261936 h 2534651"/>
              <a:gd name="connsiteX5" fmla="*/ 3883 w 4206917"/>
              <a:gd name="connsiteY5" fmla="*/ 2534651 h 2534651"/>
              <a:gd name="connsiteX6" fmla="*/ 385364 w 4206917"/>
              <a:gd name="connsiteY6" fmla="*/ 69608 h 2534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06917" h="2534651">
                <a:moveTo>
                  <a:pt x="416581" y="0"/>
                </a:moveTo>
                <a:lnTo>
                  <a:pt x="4206917" y="0"/>
                </a:lnTo>
                <a:lnTo>
                  <a:pt x="4206917" y="2014007"/>
                </a:lnTo>
                <a:lnTo>
                  <a:pt x="3947233" y="2071436"/>
                </a:lnTo>
                <a:cubicBezTo>
                  <a:pt x="3523788" y="2149642"/>
                  <a:pt x="3045199" y="2187073"/>
                  <a:pt x="2634788" y="2261936"/>
                </a:cubicBezTo>
                <a:cubicBezTo>
                  <a:pt x="1813967" y="2411662"/>
                  <a:pt x="741819" y="2294019"/>
                  <a:pt x="3883" y="2534651"/>
                </a:cubicBezTo>
                <a:cubicBezTo>
                  <a:pt x="-22185" y="1987214"/>
                  <a:pt x="80596" y="818480"/>
                  <a:pt x="385364" y="69608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7" name="任意形状 26"/>
          <p:cNvSpPr/>
          <p:nvPr userDrawn="1"/>
        </p:nvSpPr>
        <p:spPr>
          <a:xfrm>
            <a:off x="8037095" y="2565911"/>
            <a:ext cx="4154905" cy="2044209"/>
          </a:xfrm>
          <a:custGeom>
            <a:avLst/>
            <a:gdLst>
              <a:gd name="connsiteX0" fmla="*/ 4026568 w 4154905"/>
              <a:gd name="connsiteY0" fmla="*/ 827 h 2044209"/>
              <a:gd name="connsiteX1" fmla="*/ 4154905 w 4154905"/>
              <a:gd name="connsiteY1" fmla="*/ 7296 h 2044209"/>
              <a:gd name="connsiteX2" fmla="*/ 4154905 w 4154905"/>
              <a:gd name="connsiteY2" fmla="*/ 1783390 h 2044209"/>
              <a:gd name="connsiteX3" fmla="*/ 4090737 w 4154905"/>
              <a:gd name="connsiteY3" fmla="*/ 1813585 h 2044209"/>
              <a:gd name="connsiteX4" fmla="*/ 2197768 w 4154905"/>
              <a:gd name="connsiteY4" fmla="*/ 1909837 h 2044209"/>
              <a:gd name="connsiteX5" fmla="*/ 0 w 4154905"/>
              <a:gd name="connsiteY5" fmla="*/ 417922 h 2044209"/>
              <a:gd name="connsiteX6" fmla="*/ 2005263 w 4154905"/>
              <a:gd name="connsiteY6" fmla="*/ 273543 h 2044209"/>
              <a:gd name="connsiteX7" fmla="*/ 4026568 w 4154905"/>
              <a:gd name="connsiteY7" fmla="*/ 827 h 2044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154905" h="2044209">
                <a:moveTo>
                  <a:pt x="4026568" y="827"/>
                </a:moveTo>
                <a:lnTo>
                  <a:pt x="4154905" y="7296"/>
                </a:lnTo>
                <a:lnTo>
                  <a:pt x="4154905" y="1783390"/>
                </a:lnTo>
                <a:lnTo>
                  <a:pt x="4090737" y="1813585"/>
                </a:lnTo>
                <a:cubicBezTo>
                  <a:pt x="3539958" y="2048869"/>
                  <a:pt x="2879557" y="2142447"/>
                  <a:pt x="2197768" y="1909837"/>
                </a:cubicBezTo>
                <a:cubicBezTo>
                  <a:pt x="1515979" y="1677227"/>
                  <a:pt x="176463" y="722723"/>
                  <a:pt x="0" y="417922"/>
                </a:cubicBezTo>
                <a:cubicBezTo>
                  <a:pt x="481263" y="417921"/>
                  <a:pt x="1334168" y="343059"/>
                  <a:pt x="2005263" y="273543"/>
                </a:cubicBezTo>
                <a:cubicBezTo>
                  <a:pt x="2486526" y="206701"/>
                  <a:pt x="3307347" y="-15215"/>
                  <a:pt x="4026568" y="827"/>
                </a:cubicBez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9" name="任意形状 28"/>
          <p:cNvSpPr/>
          <p:nvPr userDrawn="1"/>
        </p:nvSpPr>
        <p:spPr>
          <a:xfrm>
            <a:off x="7766064" y="3276796"/>
            <a:ext cx="4425936" cy="3581205"/>
          </a:xfrm>
          <a:custGeom>
            <a:avLst/>
            <a:gdLst>
              <a:gd name="connsiteX0" fmla="*/ 0 w 4425936"/>
              <a:gd name="connsiteY0" fmla="*/ 0 h 3581205"/>
              <a:gd name="connsiteX1" fmla="*/ 2565040 w 4425936"/>
              <a:gd name="connsiteY1" fmla="*/ 1853042 h 3581205"/>
              <a:gd name="connsiteX2" fmla="*/ 4085264 w 4425936"/>
              <a:gd name="connsiteY2" fmla="*/ 1693713 h 3581205"/>
              <a:gd name="connsiteX3" fmla="*/ 4425936 w 4425936"/>
              <a:gd name="connsiteY3" fmla="*/ 1602364 h 3581205"/>
              <a:gd name="connsiteX4" fmla="*/ 4425936 w 4425936"/>
              <a:gd name="connsiteY4" fmla="*/ 3581205 h 3581205"/>
              <a:gd name="connsiteX5" fmla="*/ 1627818 w 4425936"/>
              <a:gd name="connsiteY5" fmla="*/ 3581205 h 3581205"/>
              <a:gd name="connsiteX6" fmla="*/ 1593563 w 4425936"/>
              <a:gd name="connsiteY6" fmla="*/ 3520244 h 3581205"/>
              <a:gd name="connsiteX7" fmla="*/ 0 w 4425936"/>
              <a:gd name="connsiteY7" fmla="*/ 0 h 3581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425936" h="3581205">
                <a:moveTo>
                  <a:pt x="0" y="0"/>
                </a:moveTo>
                <a:cubicBezTo>
                  <a:pt x="589739" y="494430"/>
                  <a:pt x="1659571" y="1594929"/>
                  <a:pt x="2565040" y="1853042"/>
                </a:cubicBezTo>
                <a:cubicBezTo>
                  <a:pt x="3017774" y="1982099"/>
                  <a:pt x="3565909" y="1836715"/>
                  <a:pt x="4085264" y="1693713"/>
                </a:cubicBezTo>
                <a:lnTo>
                  <a:pt x="4425936" y="1602364"/>
                </a:lnTo>
                <a:lnTo>
                  <a:pt x="4425936" y="3581205"/>
                </a:lnTo>
                <a:lnTo>
                  <a:pt x="1627818" y="3581205"/>
                </a:lnTo>
                <a:lnTo>
                  <a:pt x="1593563" y="3520244"/>
                </a:lnTo>
                <a:cubicBezTo>
                  <a:pt x="860194" y="2190067"/>
                  <a:pt x="203813" y="509386"/>
                  <a:pt x="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30" name="矩形 29"/>
          <p:cNvSpPr/>
          <p:nvPr userDrawn="1"/>
        </p:nvSpPr>
        <p:spPr>
          <a:xfrm>
            <a:off x="-1" y="-5824"/>
            <a:ext cx="6165880" cy="68638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 hasCustomPrompt="1"/>
          </p:nvPr>
        </p:nvSpPr>
        <p:spPr>
          <a:xfrm>
            <a:off x="9229255" y="2344909"/>
            <a:ext cx="2505140" cy="120505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88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zh-CN" altLang="en-US" dirty="0"/>
              <a:t>标题</a:t>
            </a:r>
          </a:p>
        </p:txBody>
      </p:sp>
      <p:sp>
        <p:nvSpPr>
          <p:cNvPr id="14" name="文本占位符 2"/>
          <p:cNvSpPr>
            <a:spLocks noGrp="1"/>
          </p:cNvSpPr>
          <p:nvPr>
            <p:ph type="body" sz="quarter" idx="11" hasCustomPrompt="1"/>
          </p:nvPr>
        </p:nvSpPr>
        <p:spPr>
          <a:xfrm>
            <a:off x="9229255" y="3555848"/>
            <a:ext cx="2505140" cy="55114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/>
              <a:t>CONTENTS</a:t>
            </a:r>
            <a:endParaRPr kumimoji="1" lang="zh-CN" altLang="en-US" dirty="0"/>
          </a:p>
        </p:txBody>
      </p:sp>
      <p:sp>
        <p:nvSpPr>
          <p:cNvPr id="37" name="文本占位符 3"/>
          <p:cNvSpPr>
            <a:spLocks noGrp="1"/>
          </p:cNvSpPr>
          <p:nvPr>
            <p:ph type="body" sz="quarter" idx="12"/>
          </p:nvPr>
        </p:nvSpPr>
        <p:spPr>
          <a:xfrm>
            <a:off x="913262" y="1908720"/>
            <a:ext cx="4208707" cy="59054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200" b="1">
                <a:solidFill>
                  <a:schemeClr val="accent5"/>
                </a:solidFill>
              </a:defRPr>
            </a:lvl1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38" name="文本占位符 3"/>
          <p:cNvSpPr>
            <a:spLocks noGrp="1"/>
          </p:cNvSpPr>
          <p:nvPr>
            <p:ph type="body" sz="quarter" idx="13"/>
          </p:nvPr>
        </p:nvSpPr>
        <p:spPr>
          <a:xfrm>
            <a:off x="913262" y="3155860"/>
            <a:ext cx="4208707" cy="59054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200" b="1">
                <a:solidFill>
                  <a:schemeClr val="accent5"/>
                </a:solidFill>
              </a:defRPr>
            </a:lvl1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0" name="文本占位符 3"/>
          <p:cNvSpPr>
            <a:spLocks noGrp="1"/>
          </p:cNvSpPr>
          <p:nvPr>
            <p:ph type="body" sz="quarter" idx="15"/>
          </p:nvPr>
        </p:nvSpPr>
        <p:spPr>
          <a:xfrm>
            <a:off x="913262" y="4403000"/>
            <a:ext cx="4208707" cy="59054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200" b="1">
                <a:solidFill>
                  <a:schemeClr val="accent5"/>
                </a:solidFill>
              </a:defRPr>
            </a:lvl1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5437556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四项目录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任意形状 12"/>
          <p:cNvSpPr/>
          <p:nvPr userDrawn="1"/>
        </p:nvSpPr>
        <p:spPr>
          <a:xfrm>
            <a:off x="1" y="0"/>
            <a:ext cx="2486683" cy="4106992"/>
          </a:xfrm>
          <a:custGeom>
            <a:avLst/>
            <a:gdLst>
              <a:gd name="connsiteX0" fmla="*/ 0 w 2486683"/>
              <a:gd name="connsiteY0" fmla="*/ 0 h 4106992"/>
              <a:gd name="connsiteX1" fmla="*/ 300639 w 2486683"/>
              <a:gd name="connsiteY1" fmla="*/ 0 h 4106992"/>
              <a:gd name="connsiteX2" fmla="*/ 351924 w 2486683"/>
              <a:gd name="connsiteY2" fmla="*/ 75072 h 4106992"/>
              <a:gd name="connsiteX3" fmla="*/ 1780674 w 2486683"/>
              <a:gd name="connsiteY3" fmla="*/ 2133600 h 4106992"/>
              <a:gd name="connsiteX4" fmla="*/ 2486526 w 2486683"/>
              <a:gd name="connsiteY4" fmla="*/ 2791326 h 4106992"/>
              <a:gd name="connsiteX5" fmla="*/ 1732547 w 2486683"/>
              <a:gd name="connsiteY5" fmla="*/ 3689684 h 4106992"/>
              <a:gd name="connsiteX6" fmla="*/ 208547 w 2486683"/>
              <a:gd name="connsiteY6" fmla="*/ 4010526 h 4106992"/>
              <a:gd name="connsiteX7" fmla="*/ 8397 w 2486683"/>
              <a:gd name="connsiteY7" fmla="*/ 4099760 h 4106992"/>
              <a:gd name="connsiteX8" fmla="*/ 0 w 2486683"/>
              <a:gd name="connsiteY8" fmla="*/ 4106992 h 4106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86683" h="4106992">
                <a:moveTo>
                  <a:pt x="0" y="0"/>
                </a:moveTo>
                <a:lnTo>
                  <a:pt x="300639" y="0"/>
                </a:lnTo>
                <a:lnTo>
                  <a:pt x="351924" y="75072"/>
                </a:lnTo>
                <a:cubicBezTo>
                  <a:pt x="799599" y="731921"/>
                  <a:pt x="1469858" y="1730543"/>
                  <a:pt x="1780674" y="2133600"/>
                </a:cubicBezTo>
                <a:cubicBezTo>
                  <a:pt x="2195095" y="2671010"/>
                  <a:pt x="2494547" y="2531979"/>
                  <a:pt x="2486526" y="2791326"/>
                </a:cubicBezTo>
                <a:cubicBezTo>
                  <a:pt x="2478505" y="3050673"/>
                  <a:pt x="2112210" y="3486484"/>
                  <a:pt x="1732547" y="3689684"/>
                </a:cubicBezTo>
                <a:cubicBezTo>
                  <a:pt x="1352884" y="3892884"/>
                  <a:pt x="540084" y="3959726"/>
                  <a:pt x="208547" y="4010526"/>
                </a:cubicBezTo>
                <a:cubicBezTo>
                  <a:pt x="125663" y="4023226"/>
                  <a:pt x="60659" y="4059822"/>
                  <a:pt x="8397" y="4099760"/>
                </a:cubicBezTo>
                <a:lnTo>
                  <a:pt x="0" y="4106992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15" name="任意形状 14"/>
          <p:cNvSpPr/>
          <p:nvPr userDrawn="1"/>
        </p:nvSpPr>
        <p:spPr>
          <a:xfrm>
            <a:off x="0" y="3249297"/>
            <a:ext cx="2929358" cy="3608703"/>
          </a:xfrm>
          <a:custGeom>
            <a:avLst/>
            <a:gdLst>
              <a:gd name="connsiteX0" fmla="*/ 2879629 w 2929358"/>
              <a:gd name="connsiteY0" fmla="*/ 175 h 3608703"/>
              <a:gd name="connsiteX1" fmla="*/ 2903621 w 2929358"/>
              <a:gd name="connsiteY1" fmla="*/ 7250 h 3608703"/>
              <a:gd name="connsiteX2" fmla="*/ 2486526 w 2929358"/>
              <a:gd name="connsiteY2" fmla="*/ 1531250 h 3608703"/>
              <a:gd name="connsiteX3" fmla="*/ 1219200 w 2929358"/>
              <a:gd name="connsiteY3" fmla="*/ 3199629 h 3608703"/>
              <a:gd name="connsiteX4" fmla="*/ 856498 w 2929358"/>
              <a:gd name="connsiteY4" fmla="*/ 3545788 h 3608703"/>
              <a:gd name="connsiteX5" fmla="*/ 783857 w 2929358"/>
              <a:gd name="connsiteY5" fmla="*/ 3608703 h 3608703"/>
              <a:gd name="connsiteX6" fmla="*/ 0 w 2929358"/>
              <a:gd name="connsiteY6" fmla="*/ 3608703 h 3608703"/>
              <a:gd name="connsiteX7" fmla="*/ 0 w 2929358"/>
              <a:gd name="connsiteY7" fmla="*/ 1591065 h 3608703"/>
              <a:gd name="connsiteX8" fmla="*/ 68633 w 2929358"/>
              <a:gd name="connsiteY8" fmla="*/ 1543893 h 3608703"/>
              <a:gd name="connsiteX9" fmla="*/ 1844842 w 2929358"/>
              <a:gd name="connsiteY9" fmla="*/ 985819 h 3608703"/>
              <a:gd name="connsiteX10" fmla="*/ 2879629 w 2929358"/>
              <a:gd name="connsiteY10" fmla="*/ 175 h 3608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29358" h="3608703">
                <a:moveTo>
                  <a:pt x="2879629" y="175"/>
                </a:moveTo>
                <a:cubicBezTo>
                  <a:pt x="2888916" y="-677"/>
                  <a:pt x="2896937" y="1569"/>
                  <a:pt x="2903621" y="7250"/>
                </a:cubicBezTo>
                <a:cubicBezTo>
                  <a:pt x="3010568" y="98155"/>
                  <a:pt x="2767263" y="999187"/>
                  <a:pt x="2486526" y="1531250"/>
                </a:cubicBezTo>
                <a:cubicBezTo>
                  <a:pt x="2205789" y="2063313"/>
                  <a:pt x="1657684" y="2750450"/>
                  <a:pt x="1219200" y="3199629"/>
                </a:cubicBezTo>
                <a:cubicBezTo>
                  <a:pt x="1109579" y="3311924"/>
                  <a:pt x="985253" y="3430569"/>
                  <a:pt x="856498" y="3545788"/>
                </a:cubicBezTo>
                <a:lnTo>
                  <a:pt x="783857" y="3608703"/>
                </a:lnTo>
                <a:lnTo>
                  <a:pt x="0" y="3608703"/>
                </a:lnTo>
                <a:lnTo>
                  <a:pt x="0" y="1591065"/>
                </a:lnTo>
                <a:lnTo>
                  <a:pt x="68633" y="1543893"/>
                </a:lnTo>
                <a:cubicBezTo>
                  <a:pt x="520992" y="1272405"/>
                  <a:pt x="1405021" y="1231464"/>
                  <a:pt x="1844842" y="985819"/>
                </a:cubicBezTo>
                <a:cubicBezTo>
                  <a:pt x="2316079" y="722628"/>
                  <a:pt x="2740318" y="12953"/>
                  <a:pt x="2879629" y="17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17" name="任意形状 16"/>
          <p:cNvSpPr/>
          <p:nvPr userDrawn="1"/>
        </p:nvSpPr>
        <p:spPr>
          <a:xfrm>
            <a:off x="1573641" y="3545305"/>
            <a:ext cx="2199207" cy="3312695"/>
          </a:xfrm>
          <a:custGeom>
            <a:avLst/>
            <a:gdLst>
              <a:gd name="connsiteX0" fmla="*/ 1634780 w 2199207"/>
              <a:gd name="connsiteY0" fmla="*/ 0 h 3312695"/>
              <a:gd name="connsiteX1" fmla="*/ 2035833 w 2199207"/>
              <a:gd name="connsiteY1" fmla="*/ 1138990 h 3312695"/>
              <a:gd name="connsiteX2" fmla="*/ 2051875 w 2199207"/>
              <a:gd name="connsiteY2" fmla="*/ 2951748 h 3312695"/>
              <a:gd name="connsiteX3" fmla="*/ 2186980 w 2199207"/>
              <a:gd name="connsiteY3" fmla="*/ 3293896 h 3312695"/>
              <a:gd name="connsiteX4" fmla="*/ 2199207 w 2199207"/>
              <a:gd name="connsiteY4" fmla="*/ 3312695 h 3312695"/>
              <a:gd name="connsiteX5" fmla="*/ 0 w 2199207"/>
              <a:gd name="connsiteY5" fmla="*/ 3312695 h 3312695"/>
              <a:gd name="connsiteX6" fmla="*/ 76565 w 2199207"/>
              <a:gd name="connsiteY6" fmla="*/ 3178468 h 3312695"/>
              <a:gd name="connsiteX7" fmla="*/ 1410189 w 2199207"/>
              <a:gd name="connsiteY7" fmla="*/ 1219201 h 3312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99207" h="3312695">
                <a:moveTo>
                  <a:pt x="1634780" y="0"/>
                </a:moveTo>
                <a:cubicBezTo>
                  <a:pt x="1835306" y="569495"/>
                  <a:pt x="1966317" y="647032"/>
                  <a:pt x="2035833" y="1138990"/>
                </a:cubicBezTo>
                <a:cubicBezTo>
                  <a:pt x="2105349" y="1630948"/>
                  <a:pt x="1963644" y="2457117"/>
                  <a:pt x="2051875" y="2951748"/>
                </a:cubicBezTo>
                <a:cubicBezTo>
                  <a:pt x="2073933" y="3075406"/>
                  <a:pt x="2124900" y="3188536"/>
                  <a:pt x="2186980" y="3293896"/>
                </a:cubicBezTo>
                <a:lnTo>
                  <a:pt x="2199207" y="3312695"/>
                </a:lnTo>
                <a:lnTo>
                  <a:pt x="0" y="3312695"/>
                </a:lnTo>
                <a:lnTo>
                  <a:pt x="76565" y="3178468"/>
                </a:lnTo>
                <a:cubicBezTo>
                  <a:pt x="523362" y="2438902"/>
                  <a:pt x="1366073" y="1495928"/>
                  <a:pt x="1410189" y="121920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19" name="任意形状 18"/>
          <p:cNvSpPr/>
          <p:nvPr userDrawn="1"/>
        </p:nvSpPr>
        <p:spPr>
          <a:xfrm>
            <a:off x="1042737" y="-5822"/>
            <a:ext cx="7728913" cy="6863822"/>
          </a:xfrm>
          <a:custGeom>
            <a:avLst/>
            <a:gdLst>
              <a:gd name="connsiteX0" fmla="*/ 0 w 7728913"/>
              <a:gd name="connsiteY0" fmla="*/ 0 h 6863822"/>
              <a:gd name="connsiteX1" fmla="*/ 1502592 w 7728913"/>
              <a:gd name="connsiteY1" fmla="*/ 0 h 6863822"/>
              <a:gd name="connsiteX2" fmla="*/ 1559030 w 7728913"/>
              <a:gd name="connsiteY2" fmla="*/ 104926 h 6863822"/>
              <a:gd name="connsiteX3" fmla="*/ 2630905 w 7728913"/>
              <a:gd name="connsiteY3" fmla="*/ 1593990 h 6863822"/>
              <a:gd name="connsiteX4" fmla="*/ 5710989 w 7728913"/>
              <a:gd name="connsiteY4" fmla="*/ 3631338 h 6863822"/>
              <a:gd name="connsiteX5" fmla="*/ 6849979 w 7728913"/>
              <a:gd name="connsiteY5" fmla="*/ 5588475 h 6863822"/>
              <a:gd name="connsiteX6" fmla="*/ 7660105 w 7728913"/>
              <a:gd name="connsiteY6" fmla="*/ 6761554 h 6863822"/>
              <a:gd name="connsiteX7" fmla="*/ 7728913 w 7728913"/>
              <a:gd name="connsiteY7" fmla="*/ 6863822 h 6863822"/>
              <a:gd name="connsiteX8" fmla="*/ 3768459 w 7728913"/>
              <a:gd name="connsiteY8" fmla="*/ 6863822 h 6863822"/>
              <a:gd name="connsiteX9" fmla="*/ 3676446 w 7728913"/>
              <a:gd name="connsiteY9" fmla="*/ 6778834 h 6863822"/>
              <a:gd name="connsiteX10" fmla="*/ 3416968 w 7728913"/>
              <a:gd name="connsiteY10" fmla="*/ 6486833 h 6863822"/>
              <a:gd name="connsiteX11" fmla="*/ 2775284 w 7728913"/>
              <a:gd name="connsiteY11" fmla="*/ 3583211 h 6863822"/>
              <a:gd name="connsiteX12" fmla="*/ 577516 w 7728913"/>
              <a:gd name="connsiteY12" fmla="*/ 872096 h 6863822"/>
              <a:gd name="connsiteX13" fmla="*/ 11029 w 7728913"/>
              <a:gd name="connsiteY13" fmla="*/ 20862 h 6863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7728913" h="6863822">
                <a:moveTo>
                  <a:pt x="0" y="0"/>
                </a:moveTo>
                <a:lnTo>
                  <a:pt x="1502592" y="0"/>
                </a:lnTo>
                <a:lnTo>
                  <a:pt x="1559030" y="104926"/>
                </a:lnTo>
                <a:cubicBezTo>
                  <a:pt x="1811881" y="570470"/>
                  <a:pt x="2161340" y="1159516"/>
                  <a:pt x="2630905" y="1593990"/>
                </a:cubicBezTo>
                <a:cubicBezTo>
                  <a:pt x="3382210" y="2289148"/>
                  <a:pt x="5007810" y="2965591"/>
                  <a:pt x="5710989" y="3631338"/>
                </a:cubicBezTo>
                <a:cubicBezTo>
                  <a:pt x="6414168" y="4297085"/>
                  <a:pt x="6849979" y="5588475"/>
                  <a:pt x="6849979" y="5588475"/>
                </a:cubicBezTo>
                <a:cubicBezTo>
                  <a:pt x="7049169" y="5932044"/>
                  <a:pt x="7385384" y="6361838"/>
                  <a:pt x="7660105" y="6761554"/>
                </a:cubicBezTo>
                <a:lnTo>
                  <a:pt x="7728913" y="6863822"/>
                </a:lnTo>
                <a:lnTo>
                  <a:pt x="3768459" y="6863822"/>
                </a:lnTo>
                <a:lnTo>
                  <a:pt x="3676446" y="6778834"/>
                </a:lnTo>
                <a:cubicBezTo>
                  <a:pt x="3577724" y="6682138"/>
                  <a:pt x="3490160" y="6584423"/>
                  <a:pt x="3416968" y="6486833"/>
                </a:cubicBezTo>
                <a:cubicBezTo>
                  <a:pt x="2831431" y="5706117"/>
                  <a:pt x="3248526" y="4519000"/>
                  <a:pt x="2775284" y="3583211"/>
                </a:cubicBezTo>
                <a:cubicBezTo>
                  <a:pt x="2302042" y="2647422"/>
                  <a:pt x="1058779" y="1551212"/>
                  <a:pt x="577516" y="872096"/>
                </a:cubicBezTo>
                <a:cubicBezTo>
                  <a:pt x="336885" y="532538"/>
                  <a:pt x="137027" y="248459"/>
                  <a:pt x="11029" y="20862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1" name="任意形状 20"/>
          <p:cNvSpPr/>
          <p:nvPr userDrawn="1"/>
        </p:nvSpPr>
        <p:spPr>
          <a:xfrm>
            <a:off x="3371919" y="0"/>
            <a:ext cx="3718692" cy="2791326"/>
          </a:xfrm>
          <a:custGeom>
            <a:avLst/>
            <a:gdLst>
              <a:gd name="connsiteX0" fmla="*/ 0 w 3718692"/>
              <a:gd name="connsiteY0" fmla="*/ 0 h 2791326"/>
              <a:gd name="connsiteX1" fmla="*/ 3226728 w 3718692"/>
              <a:gd name="connsiteY1" fmla="*/ 0 h 2791326"/>
              <a:gd name="connsiteX2" fmla="*/ 3226401 w 3718692"/>
              <a:gd name="connsiteY2" fmla="*/ 5013 h 2791326"/>
              <a:gd name="connsiteX3" fmla="*/ 3173261 w 3718692"/>
              <a:gd name="connsiteY3" fmla="*/ 1219200 h 2791326"/>
              <a:gd name="connsiteX4" fmla="*/ 3718692 w 3718692"/>
              <a:gd name="connsiteY4" fmla="*/ 2791326 h 2791326"/>
              <a:gd name="connsiteX5" fmla="*/ 1777597 w 3718692"/>
              <a:gd name="connsiteY5" fmla="*/ 2037347 h 2791326"/>
              <a:gd name="connsiteX6" fmla="*/ 47432 w 3718692"/>
              <a:gd name="connsiteY6" fmla="*/ 70252 h 2791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18692" h="2791326">
                <a:moveTo>
                  <a:pt x="0" y="0"/>
                </a:moveTo>
                <a:lnTo>
                  <a:pt x="3226728" y="0"/>
                </a:lnTo>
                <a:lnTo>
                  <a:pt x="3226401" y="5013"/>
                </a:lnTo>
                <a:cubicBezTo>
                  <a:pt x="3188635" y="438484"/>
                  <a:pt x="3122461" y="899695"/>
                  <a:pt x="3173261" y="1219200"/>
                </a:cubicBezTo>
                <a:cubicBezTo>
                  <a:pt x="3274861" y="1858211"/>
                  <a:pt x="3614419" y="2446421"/>
                  <a:pt x="3718692" y="2791326"/>
                </a:cubicBezTo>
                <a:cubicBezTo>
                  <a:pt x="3357744" y="2783305"/>
                  <a:pt x="2462060" y="2622884"/>
                  <a:pt x="1777597" y="2037347"/>
                </a:cubicBezTo>
                <a:cubicBezTo>
                  <a:pt x="1307029" y="1634790"/>
                  <a:pt x="535692" y="769707"/>
                  <a:pt x="47432" y="70252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3" name="任意形状 22"/>
          <p:cNvSpPr/>
          <p:nvPr userDrawn="1"/>
        </p:nvSpPr>
        <p:spPr>
          <a:xfrm>
            <a:off x="7118577" y="-1"/>
            <a:ext cx="700375" cy="2534652"/>
          </a:xfrm>
          <a:custGeom>
            <a:avLst/>
            <a:gdLst>
              <a:gd name="connsiteX0" fmla="*/ 199 w 700375"/>
              <a:gd name="connsiteY0" fmla="*/ 0 h 2534652"/>
              <a:gd name="connsiteX1" fmla="*/ 700375 w 700375"/>
              <a:gd name="connsiteY1" fmla="*/ 0 h 2534652"/>
              <a:gd name="connsiteX2" fmla="*/ 680364 w 700375"/>
              <a:gd name="connsiteY2" fmla="*/ 62300 h 2534652"/>
              <a:gd name="connsiteX3" fmla="*/ 485603 w 700375"/>
              <a:gd name="connsiteY3" fmla="*/ 813522 h 2534652"/>
              <a:gd name="connsiteX4" fmla="*/ 437476 w 700375"/>
              <a:gd name="connsiteY4" fmla="*/ 2530028 h 2534652"/>
              <a:gd name="connsiteX5" fmla="*/ 36424 w 700375"/>
              <a:gd name="connsiteY5" fmla="*/ 1214575 h 2534652"/>
              <a:gd name="connsiteX6" fmla="*/ 0 w 700375"/>
              <a:gd name="connsiteY6" fmla="*/ 67721 h 2534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00375" h="2534652">
                <a:moveTo>
                  <a:pt x="199" y="0"/>
                </a:moveTo>
                <a:lnTo>
                  <a:pt x="700375" y="0"/>
                </a:lnTo>
                <a:lnTo>
                  <a:pt x="680364" y="62300"/>
                </a:lnTo>
                <a:cubicBezTo>
                  <a:pt x="596269" y="325115"/>
                  <a:pt x="516685" y="587930"/>
                  <a:pt x="485603" y="813522"/>
                </a:cubicBezTo>
                <a:cubicBezTo>
                  <a:pt x="402719" y="1415101"/>
                  <a:pt x="512339" y="2463186"/>
                  <a:pt x="437476" y="2530028"/>
                </a:cubicBezTo>
                <a:cubicBezTo>
                  <a:pt x="362613" y="2596870"/>
                  <a:pt x="87224" y="1928449"/>
                  <a:pt x="36424" y="1214575"/>
                </a:cubicBezTo>
                <a:cubicBezTo>
                  <a:pt x="17374" y="946872"/>
                  <a:pt x="2836" y="518623"/>
                  <a:pt x="0" y="6772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5" name="任意形状 24"/>
          <p:cNvSpPr/>
          <p:nvPr userDrawn="1"/>
        </p:nvSpPr>
        <p:spPr>
          <a:xfrm>
            <a:off x="7985085" y="1"/>
            <a:ext cx="4206917" cy="2534651"/>
          </a:xfrm>
          <a:custGeom>
            <a:avLst/>
            <a:gdLst>
              <a:gd name="connsiteX0" fmla="*/ 416581 w 4206917"/>
              <a:gd name="connsiteY0" fmla="*/ 0 h 2534651"/>
              <a:gd name="connsiteX1" fmla="*/ 4206917 w 4206917"/>
              <a:gd name="connsiteY1" fmla="*/ 0 h 2534651"/>
              <a:gd name="connsiteX2" fmla="*/ 4206917 w 4206917"/>
              <a:gd name="connsiteY2" fmla="*/ 2014007 h 2534651"/>
              <a:gd name="connsiteX3" fmla="*/ 3947233 w 4206917"/>
              <a:gd name="connsiteY3" fmla="*/ 2071436 h 2534651"/>
              <a:gd name="connsiteX4" fmla="*/ 2634788 w 4206917"/>
              <a:gd name="connsiteY4" fmla="*/ 2261936 h 2534651"/>
              <a:gd name="connsiteX5" fmla="*/ 3883 w 4206917"/>
              <a:gd name="connsiteY5" fmla="*/ 2534651 h 2534651"/>
              <a:gd name="connsiteX6" fmla="*/ 385364 w 4206917"/>
              <a:gd name="connsiteY6" fmla="*/ 69608 h 2534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06917" h="2534651">
                <a:moveTo>
                  <a:pt x="416581" y="0"/>
                </a:moveTo>
                <a:lnTo>
                  <a:pt x="4206917" y="0"/>
                </a:lnTo>
                <a:lnTo>
                  <a:pt x="4206917" y="2014007"/>
                </a:lnTo>
                <a:lnTo>
                  <a:pt x="3947233" y="2071436"/>
                </a:lnTo>
                <a:cubicBezTo>
                  <a:pt x="3523788" y="2149642"/>
                  <a:pt x="3045199" y="2187073"/>
                  <a:pt x="2634788" y="2261936"/>
                </a:cubicBezTo>
                <a:cubicBezTo>
                  <a:pt x="1813967" y="2411662"/>
                  <a:pt x="741819" y="2294019"/>
                  <a:pt x="3883" y="2534651"/>
                </a:cubicBezTo>
                <a:cubicBezTo>
                  <a:pt x="-22185" y="1987214"/>
                  <a:pt x="80596" y="818480"/>
                  <a:pt x="385364" y="69608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7" name="任意形状 26"/>
          <p:cNvSpPr/>
          <p:nvPr userDrawn="1"/>
        </p:nvSpPr>
        <p:spPr>
          <a:xfrm>
            <a:off x="8037095" y="2565911"/>
            <a:ext cx="4154905" cy="2044209"/>
          </a:xfrm>
          <a:custGeom>
            <a:avLst/>
            <a:gdLst>
              <a:gd name="connsiteX0" fmla="*/ 4026568 w 4154905"/>
              <a:gd name="connsiteY0" fmla="*/ 827 h 2044209"/>
              <a:gd name="connsiteX1" fmla="*/ 4154905 w 4154905"/>
              <a:gd name="connsiteY1" fmla="*/ 7296 h 2044209"/>
              <a:gd name="connsiteX2" fmla="*/ 4154905 w 4154905"/>
              <a:gd name="connsiteY2" fmla="*/ 1783390 h 2044209"/>
              <a:gd name="connsiteX3" fmla="*/ 4090737 w 4154905"/>
              <a:gd name="connsiteY3" fmla="*/ 1813585 h 2044209"/>
              <a:gd name="connsiteX4" fmla="*/ 2197768 w 4154905"/>
              <a:gd name="connsiteY4" fmla="*/ 1909837 h 2044209"/>
              <a:gd name="connsiteX5" fmla="*/ 0 w 4154905"/>
              <a:gd name="connsiteY5" fmla="*/ 417922 h 2044209"/>
              <a:gd name="connsiteX6" fmla="*/ 2005263 w 4154905"/>
              <a:gd name="connsiteY6" fmla="*/ 273543 h 2044209"/>
              <a:gd name="connsiteX7" fmla="*/ 4026568 w 4154905"/>
              <a:gd name="connsiteY7" fmla="*/ 827 h 2044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154905" h="2044209">
                <a:moveTo>
                  <a:pt x="4026568" y="827"/>
                </a:moveTo>
                <a:lnTo>
                  <a:pt x="4154905" y="7296"/>
                </a:lnTo>
                <a:lnTo>
                  <a:pt x="4154905" y="1783390"/>
                </a:lnTo>
                <a:lnTo>
                  <a:pt x="4090737" y="1813585"/>
                </a:lnTo>
                <a:cubicBezTo>
                  <a:pt x="3539958" y="2048869"/>
                  <a:pt x="2879557" y="2142447"/>
                  <a:pt x="2197768" y="1909837"/>
                </a:cubicBezTo>
                <a:cubicBezTo>
                  <a:pt x="1515979" y="1677227"/>
                  <a:pt x="176463" y="722723"/>
                  <a:pt x="0" y="417922"/>
                </a:cubicBezTo>
                <a:cubicBezTo>
                  <a:pt x="481263" y="417921"/>
                  <a:pt x="1334168" y="343059"/>
                  <a:pt x="2005263" y="273543"/>
                </a:cubicBezTo>
                <a:cubicBezTo>
                  <a:pt x="2486526" y="206701"/>
                  <a:pt x="3307347" y="-15215"/>
                  <a:pt x="4026568" y="827"/>
                </a:cubicBez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9" name="任意形状 28"/>
          <p:cNvSpPr/>
          <p:nvPr userDrawn="1"/>
        </p:nvSpPr>
        <p:spPr>
          <a:xfrm>
            <a:off x="7766064" y="3276796"/>
            <a:ext cx="4425936" cy="3581205"/>
          </a:xfrm>
          <a:custGeom>
            <a:avLst/>
            <a:gdLst>
              <a:gd name="connsiteX0" fmla="*/ 0 w 4425936"/>
              <a:gd name="connsiteY0" fmla="*/ 0 h 3581205"/>
              <a:gd name="connsiteX1" fmla="*/ 2565040 w 4425936"/>
              <a:gd name="connsiteY1" fmla="*/ 1853042 h 3581205"/>
              <a:gd name="connsiteX2" fmla="*/ 4085264 w 4425936"/>
              <a:gd name="connsiteY2" fmla="*/ 1693713 h 3581205"/>
              <a:gd name="connsiteX3" fmla="*/ 4425936 w 4425936"/>
              <a:gd name="connsiteY3" fmla="*/ 1602364 h 3581205"/>
              <a:gd name="connsiteX4" fmla="*/ 4425936 w 4425936"/>
              <a:gd name="connsiteY4" fmla="*/ 3581205 h 3581205"/>
              <a:gd name="connsiteX5" fmla="*/ 1627818 w 4425936"/>
              <a:gd name="connsiteY5" fmla="*/ 3581205 h 3581205"/>
              <a:gd name="connsiteX6" fmla="*/ 1593563 w 4425936"/>
              <a:gd name="connsiteY6" fmla="*/ 3520244 h 3581205"/>
              <a:gd name="connsiteX7" fmla="*/ 0 w 4425936"/>
              <a:gd name="connsiteY7" fmla="*/ 0 h 3581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425936" h="3581205">
                <a:moveTo>
                  <a:pt x="0" y="0"/>
                </a:moveTo>
                <a:cubicBezTo>
                  <a:pt x="589739" y="494430"/>
                  <a:pt x="1659571" y="1594929"/>
                  <a:pt x="2565040" y="1853042"/>
                </a:cubicBezTo>
                <a:cubicBezTo>
                  <a:pt x="3017774" y="1982099"/>
                  <a:pt x="3565909" y="1836715"/>
                  <a:pt x="4085264" y="1693713"/>
                </a:cubicBezTo>
                <a:lnTo>
                  <a:pt x="4425936" y="1602364"/>
                </a:lnTo>
                <a:lnTo>
                  <a:pt x="4425936" y="3581205"/>
                </a:lnTo>
                <a:lnTo>
                  <a:pt x="1627818" y="3581205"/>
                </a:lnTo>
                <a:lnTo>
                  <a:pt x="1593563" y="3520244"/>
                </a:lnTo>
                <a:cubicBezTo>
                  <a:pt x="860194" y="2190067"/>
                  <a:pt x="203813" y="509386"/>
                  <a:pt x="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30" name="矩形 29"/>
          <p:cNvSpPr/>
          <p:nvPr userDrawn="1"/>
        </p:nvSpPr>
        <p:spPr>
          <a:xfrm>
            <a:off x="-1" y="-5824"/>
            <a:ext cx="6165880" cy="68638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 hasCustomPrompt="1"/>
          </p:nvPr>
        </p:nvSpPr>
        <p:spPr>
          <a:xfrm>
            <a:off x="9229255" y="2344909"/>
            <a:ext cx="2505140" cy="120505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88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zh-CN" altLang="en-US" dirty="0"/>
              <a:t>标题</a:t>
            </a:r>
          </a:p>
        </p:txBody>
      </p:sp>
      <p:sp>
        <p:nvSpPr>
          <p:cNvPr id="14" name="文本占位符 2"/>
          <p:cNvSpPr>
            <a:spLocks noGrp="1"/>
          </p:cNvSpPr>
          <p:nvPr>
            <p:ph type="body" sz="quarter" idx="11" hasCustomPrompt="1"/>
          </p:nvPr>
        </p:nvSpPr>
        <p:spPr>
          <a:xfrm>
            <a:off x="9229255" y="3555848"/>
            <a:ext cx="2505140" cy="55114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/>
              <a:t>CONTENTS</a:t>
            </a:r>
            <a:endParaRPr kumimoji="1" lang="zh-CN" altLang="en-US" dirty="0"/>
          </a:p>
        </p:txBody>
      </p:sp>
      <p:sp>
        <p:nvSpPr>
          <p:cNvPr id="37" name="文本占位符 3"/>
          <p:cNvSpPr>
            <a:spLocks noGrp="1"/>
          </p:cNvSpPr>
          <p:nvPr>
            <p:ph type="body" sz="quarter" idx="12"/>
          </p:nvPr>
        </p:nvSpPr>
        <p:spPr>
          <a:xfrm>
            <a:off x="913262" y="1295402"/>
            <a:ext cx="4208707" cy="59054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200" b="1">
                <a:solidFill>
                  <a:schemeClr val="accent5"/>
                </a:solidFill>
              </a:defRPr>
            </a:lvl1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38" name="文本占位符 3"/>
          <p:cNvSpPr>
            <a:spLocks noGrp="1"/>
          </p:cNvSpPr>
          <p:nvPr>
            <p:ph type="body" sz="quarter" idx="13"/>
          </p:nvPr>
        </p:nvSpPr>
        <p:spPr>
          <a:xfrm>
            <a:off x="913262" y="2542542"/>
            <a:ext cx="4208707" cy="59054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200" b="1">
                <a:solidFill>
                  <a:schemeClr val="accent5"/>
                </a:solidFill>
              </a:defRPr>
            </a:lvl1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0" name="文本占位符 3"/>
          <p:cNvSpPr>
            <a:spLocks noGrp="1"/>
          </p:cNvSpPr>
          <p:nvPr>
            <p:ph type="body" sz="quarter" idx="15"/>
          </p:nvPr>
        </p:nvSpPr>
        <p:spPr>
          <a:xfrm>
            <a:off x="913262" y="3789682"/>
            <a:ext cx="4208707" cy="59054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200" b="1">
                <a:solidFill>
                  <a:schemeClr val="accent5"/>
                </a:solidFill>
              </a:defRPr>
            </a:lvl1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1" name="文本占位符 3"/>
          <p:cNvSpPr>
            <a:spLocks noGrp="1"/>
          </p:cNvSpPr>
          <p:nvPr>
            <p:ph type="body" sz="quarter" idx="16"/>
          </p:nvPr>
        </p:nvSpPr>
        <p:spPr>
          <a:xfrm>
            <a:off x="913262" y="5036822"/>
            <a:ext cx="4208707" cy="59054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200" b="1">
                <a:solidFill>
                  <a:schemeClr val="accent5"/>
                </a:solidFill>
              </a:defRPr>
            </a:lvl1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1135022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五项目录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任意形状 12"/>
          <p:cNvSpPr/>
          <p:nvPr userDrawn="1"/>
        </p:nvSpPr>
        <p:spPr>
          <a:xfrm>
            <a:off x="1" y="0"/>
            <a:ext cx="2486683" cy="4106992"/>
          </a:xfrm>
          <a:custGeom>
            <a:avLst/>
            <a:gdLst>
              <a:gd name="connsiteX0" fmla="*/ 0 w 2486683"/>
              <a:gd name="connsiteY0" fmla="*/ 0 h 4106992"/>
              <a:gd name="connsiteX1" fmla="*/ 300639 w 2486683"/>
              <a:gd name="connsiteY1" fmla="*/ 0 h 4106992"/>
              <a:gd name="connsiteX2" fmla="*/ 351924 w 2486683"/>
              <a:gd name="connsiteY2" fmla="*/ 75072 h 4106992"/>
              <a:gd name="connsiteX3" fmla="*/ 1780674 w 2486683"/>
              <a:gd name="connsiteY3" fmla="*/ 2133600 h 4106992"/>
              <a:gd name="connsiteX4" fmla="*/ 2486526 w 2486683"/>
              <a:gd name="connsiteY4" fmla="*/ 2791326 h 4106992"/>
              <a:gd name="connsiteX5" fmla="*/ 1732547 w 2486683"/>
              <a:gd name="connsiteY5" fmla="*/ 3689684 h 4106992"/>
              <a:gd name="connsiteX6" fmla="*/ 208547 w 2486683"/>
              <a:gd name="connsiteY6" fmla="*/ 4010526 h 4106992"/>
              <a:gd name="connsiteX7" fmla="*/ 8397 w 2486683"/>
              <a:gd name="connsiteY7" fmla="*/ 4099760 h 4106992"/>
              <a:gd name="connsiteX8" fmla="*/ 0 w 2486683"/>
              <a:gd name="connsiteY8" fmla="*/ 4106992 h 4106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86683" h="4106992">
                <a:moveTo>
                  <a:pt x="0" y="0"/>
                </a:moveTo>
                <a:lnTo>
                  <a:pt x="300639" y="0"/>
                </a:lnTo>
                <a:lnTo>
                  <a:pt x="351924" y="75072"/>
                </a:lnTo>
                <a:cubicBezTo>
                  <a:pt x="799599" y="731921"/>
                  <a:pt x="1469858" y="1730543"/>
                  <a:pt x="1780674" y="2133600"/>
                </a:cubicBezTo>
                <a:cubicBezTo>
                  <a:pt x="2195095" y="2671010"/>
                  <a:pt x="2494547" y="2531979"/>
                  <a:pt x="2486526" y="2791326"/>
                </a:cubicBezTo>
                <a:cubicBezTo>
                  <a:pt x="2478505" y="3050673"/>
                  <a:pt x="2112210" y="3486484"/>
                  <a:pt x="1732547" y="3689684"/>
                </a:cubicBezTo>
                <a:cubicBezTo>
                  <a:pt x="1352884" y="3892884"/>
                  <a:pt x="540084" y="3959726"/>
                  <a:pt x="208547" y="4010526"/>
                </a:cubicBezTo>
                <a:cubicBezTo>
                  <a:pt x="125663" y="4023226"/>
                  <a:pt x="60659" y="4059822"/>
                  <a:pt x="8397" y="4099760"/>
                </a:cubicBezTo>
                <a:lnTo>
                  <a:pt x="0" y="4106992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15" name="任意形状 14"/>
          <p:cNvSpPr/>
          <p:nvPr userDrawn="1"/>
        </p:nvSpPr>
        <p:spPr>
          <a:xfrm>
            <a:off x="0" y="3249297"/>
            <a:ext cx="2929358" cy="3608703"/>
          </a:xfrm>
          <a:custGeom>
            <a:avLst/>
            <a:gdLst>
              <a:gd name="connsiteX0" fmla="*/ 2879629 w 2929358"/>
              <a:gd name="connsiteY0" fmla="*/ 175 h 3608703"/>
              <a:gd name="connsiteX1" fmla="*/ 2903621 w 2929358"/>
              <a:gd name="connsiteY1" fmla="*/ 7250 h 3608703"/>
              <a:gd name="connsiteX2" fmla="*/ 2486526 w 2929358"/>
              <a:gd name="connsiteY2" fmla="*/ 1531250 h 3608703"/>
              <a:gd name="connsiteX3" fmla="*/ 1219200 w 2929358"/>
              <a:gd name="connsiteY3" fmla="*/ 3199629 h 3608703"/>
              <a:gd name="connsiteX4" fmla="*/ 856498 w 2929358"/>
              <a:gd name="connsiteY4" fmla="*/ 3545788 h 3608703"/>
              <a:gd name="connsiteX5" fmla="*/ 783857 w 2929358"/>
              <a:gd name="connsiteY5" fmla="*/ 3608703 h 3608703"/>
              <a:gd name="connsiteX6" fmla="*/ 0 w 2929358"/>
              <a:gd name="connsiteY6" fmla="*/ 3608703 h 3608703"/>
              <a:gd name="connsiteX7" fmla="*/ 0 w 2929358"/>
              <a:gd name="connsiteY7" fmla="*/ 1591065 h 3608703"/>
              <a:gd name="connsiteX8" fmla="*/ 68633 w 2929358"/>
              <a:gd name="connsiteY8" fmla="*/ 1543893 h 3608703"/>
              <a:gd name="connsiteX9" fmla="*/ 1844842 w 2929358"/>
              <a:gd name="connsiteY9" fmla="*/ 985819 h 3608703"/>
              <a:gd name="connsiteX10" fmla="*/ 2879629 w 2929358"/>
              <a:gd name="connsiteY10" fmla="*/ 175 h 3608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29358" h="3608703">
                <a:moveTo>
                  <a:pt x="2879629" y="175"/>
                </a:moveTo>
                <a:cubicBezTo>
                  <a:pt x="2888916" y="-677"/>
                  <a:pt x="2896937" y="1569"/>
                  <a:pt x="2903621" y="7250"/>
                </a:cubicBezTo>
                <a:cubicBezTo>
                  <a:pt x="3010568" y="98155"/>
                  <a:pt x="2767263" y="999187"/>
                  <a:pt x="2486526" y="1531250"/>
                </a:cubicBezTo>
                <a:cubicBezTo>
                  <a:pt x="2205789" y="2063313"/>
                  <a:pt x="1657684" y="2750450"/>
                  <a:pt x="1219200" y="3199629"/>
                </a:cubicBezTo>
                <a:cubicBezTo>
                  <a:pt x="1109579" y="3311924"/>
                  <a:pt x="985253" y="3430569"/>
                  <a:pt x="856498" y="3545788"/>
                </a:cubicBezTo>
                <a:lnTo>
                  <a:pt x="783857" y="3608703"/>
                </a:lnTo>
                <a:lnTo>
                  <a:pt x="0" y="3608703"/>
                </a:lnTo>
                <a:lnTo>
                  <a:pt x="0" y="1591065"/>
                </a:lnTo>
                <a:lnTo>
                  <a:pt x="68633" y="1543893"/>
                </a:lnTo>
                <a:cubicBezTo>
                  <a:pt x="520992" y="1272405"/>
                  <a:pt x="1405021" y="1231464"/>
                  <a:pt x="1844842" y="985819"/>
                </a:cubicBezTo>
                <a:cubicBezTo>
                  <a:pt x="2316079" y="722628"/>
                  <a:pt x="2740318" y="12953"/>
                  <a:pt x="2879629" y="17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17" name="任意形状 16"/>
          <p:cNvSpPr/>
          <p:nvPr userDrawn="1"/>
        </p:nvSpPr>
        <p:spPr>
          <a:xfrm>
            <a:off x="1573641" y="3545305"/>
            <a:ext cx="2199207" cy="3312695"/>
          </a:xfrm>
          <a:custGeom>
            <a:avLst/>
            <a:gdLst>
              <a:gd name="connsiteX0" fmla="*/ 1634780 w 2199207"/>
              <a:gd name="connsiteY0" fmla="*/ 0 h 3312695"/>
              <a:gd name="connsiteX1" fmla="*/ 2035833 w 2199207"/>
              <a:gd name="connsiteY1" fmla="*/ 1138990 h 3312695"/>
              <a:gd name="connsiteX2" fmla="*/ 2051875 w 2199207"/>
              <a:gd name="connsiteY2" fmla="*/ 2951748 h 3312695"/>
              <a:gd name="connsiteX3" fmla="*/ 2186980 w 2199207"/>
              <a:gd name="connsiteY3" fmla="*/ 3293896 h 3312695"/>
              <a:gd name="connsiteX4" fmla="*/ 2199207 w 2199207"/>
              <a:gd name="connsiteY4" fmla="*/ 3312695 h 3312695"/>
              <a:gd name="connsiteX5" fmla="*/ 0 w 2199207"/>
              <a:gd name="connsiteY5" fmla="*/ 3312695 h 3312695"/>
              <a:gd name="connsiteX6" fmla="*/ 76565 w 2199207"/>
              <a:gd name="connsiteY6" fmla="*/ 3178468 h 3312695"/>
              <a:gd name="connsiteX7" fmla="*/ 1410189 w 2199207"/>
              <a:gd name="connsiteY7" fmla="*/ 1219201 h 3312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99207" h="3312695">
                <a:moveTo>
                  <a:pt x="1634780" y="0"/>
                </a:moveTo>
                <a:cubicBezTo>
                  <a:pt x="1835306" y="569495"/>
                  <a:pt x="1966317" y="647032"/>
                  <a:pt x="2035833" y="1138990"/>
                </a:cubicBezTo>
                <a:cubicBezTo>
                  <a:pt x="2105349" y="1630948"/>
                  <a:pt x="1963644" y="2457117"/>
                  <a:pt x="2051875" y="2951748"/>
                </a:cubicBezTo>
                <a:cubicBezTo>
                  <a:pt x="2073933" y="3075406"/>
                  <a:pt x="2124900" y="3188536"/>
                  <a:pt x="2186980" y="3293896"/>
                </a:cubicBezTo>
                <a:lnTo>
                  <a:pt x="2199207" y="3312695"/>
                </a:lnTo>
                <a:lnTo>
                  <a:pt x="0" y="3312695"/>
                </a:lnTo>
                <a:lnTo>
                  <a:pt x="76565" y="3178468"/>
                </a:lnTo>
                <a:cubicBezTo>
                  <a:pt x="523362" y="2438902"/>
                  <a:pt x="1366073" y="1495928"/>
                  <a:pt x="1410189" y="121920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19" name="任意形状 18"/>
          <p:cNvSpPr/>
          <p:nvPr userDrawn="1"/>
        </p:nvSpPr>
        <p:spPr>
          <a:xfrm>
            <a:off x="1042737" y="-5822"/>
            <a:ext cx="7728913" cy="6863822"/>
          </a:xfrm>
          <a:custGeom>
            <a:avLst/>
            <a:gdLst>
              <a:gd name="connsiteX0" fmla="*/ 0 w 7728913"/>
              <a:gd name="connsiteY0" fmla="*/ 0 h 6863822"/>
              <a:gd name="connsiteX1" fmla="*/ 1502592 w 7728913"/>
              <a:gd name="connsiteY1" fmla="*/ 0 h 6863822"/>
              <a:gd name="connsiteX2" fmla="*/ 1559030 w 7728913"/>
              <a:gd name="connsiteY2" fmla="*/ 104926 h 6863822"/>
              <a:gd name="connsiteX3" fmla="*/ 2630905 w 7728913"/>
              <a:gd name="connsiteY3" fmla="*/ 1593990 h 6863822"/>
              <a:gd name="connsiteX4" fmla="*/ 5710989 w 7728913"/>
              <a:gd name="connsiteY4" fmla="*/ 3631338 h 6863822"/>
              <a:gd name="connsiteX5" fmla="*/ 6849979 w 7728913"/>
              <a:gd name="connsiteY5" fmla="*/ 5588475 h 6863822"/>
              <a:gd name="connsiteX6" fmla="*/ 7660105 w 7728913"/>
              <a:gd name="connsiteY6" fmla="*/ 6761554 h 6863822"/>
              <a:gd name="connsiteX7" fmla="*/ 7728913 w 7728913"/>
              <a:gd name="connsiteY7" fmla="*/ 6863822 h 6863822"/>
              <a:gd name="connsiteX8" fmla="*/ 3768459 w 7728913"/>
              <a:gd name="connsiteY8" fmla="*/ 6863822 h 6863822"/>
              <a:gd name="connsiteX9" fmla="*/ 3676446 w 7728913"/>
              <a:gd name="connsiteY9" fmla="*/ 6778834 h 6863822"/>
              <a:gd name="connsiteX10" fmla="*/ 3416968 w 7728913"/>
              <a:gd name="connsiteY10" fmla="*/ 6486833 h 6863822"/>
              <a:gd name="connsiteX11" fmla="*/ 2775284 w 7728913"/>
              <a:gd name="connsiteY11" fmla="*/ 3583211 h 6863822"/>
              <a:gd name="connsiteX12" fmla="*/ 577516 w 7728913"/>
              <a:gd name="connsiteY12" fmla="*/ 872096 h 6863822"/>
              <a:gd name="connsiteX13" fmla="*/ 11029 w 7728913"/>
              <a:gd name="connsiteY13" fmla="*/ 20862 h 6863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7728913" h="6863822">
                <a:moveTo>
                  <a:pt x="0" y="0"/>
                </a:moveTo>
                <a:lnTo>
                  <a:pt x="1502592" y="0"/>
                </a:lnTo>
                <a:lnTo>
                  <a:pt x="1559030" y="104926"/>
                </a:lnTo>
                <a:cubicBezTo>
                  <a:pt x="1811881" y="570470"/>
                  <a:pt x="2161340" y="1159516"/>
                  <a:pt x="2630905" y="1593990"/>
                </a:cubicBezTo>
                <a:cubicBezTo>
                  <a:pt x="3382210" y="2289148"/>
                  <a:pt x="5007810" y="2965591"/>
                  <a:pt x="5710989" y="3631338"/>
                </a:cubicBezTo>
                <a:cubicBezTo>
                  <a:pt x="6414168" y="4297085"/>
                  <a:pt x="6849979" y="5588475"/>
                  <a:pt x="6849979" y="5588475"/>
                </a:cubicBezTo>
                <a:cubicBezTo>
                  <a:pt x="7049169" y="5932044"/>
                  <a:pt x="7385384" y="6361838"/>
                  <a:pt x="7660105" y="6761554"/>
                </a:cubicBezTo>
                <a:lnTo>
                  <a:pt x="7728913" y="6863822"/>
                </a:lnTo>
                <a:lnTo>
                  <a:pt x="3768459" y="6863822"/>
                </a:lnTo>
                <a:lnTo>
                  <a:pt x="3676446" y="6778834"/>
                </a:lnTo>
                <a:cubicBezTo>
                  <a:pt x="3577724" y="6682138"/>
                  <a:pt x="3490160" y="6584423"/>
                  <a:pt x="3416968" y="6486833"/>
                </a:cubicBezTo>
                <a:cubicBezTo>
                  <a:pt x="2831431" y="5706117"/>
                  <a:pt x="3248526" y="4519000"/>
                  <a:pt x="2775284" y="3583211"/>
                </a:cubicBezTo>
                <a:cubicBezTo>
                  <a:pt x="2302042" y="2647422"/>
                  <a:pt x="1058779" y="1551212"/>
                  <a:pt x="577516" y="872096"/>
                </a:cubicBezTo>
                <a:cubicBezTo>
                  <a:pt x="336885" y="532538"/>
                  <a:pt x="137027" y="248459"/>
                  <a:pt x="11029" y="20862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1" name="任意形状 20"/>
          <p:cNvSpPr/>
          <p:nvPr userDrawn="1"/>
        </p:nvSpPr>
        <p:spPr>
          <a:xfrm>
            <a:off x="3371919" y="0"/>
            <a:ext cx="3718692" cy="2791326"/>
          </a:xfrm>
          <a:custGeom>
            <a:avLst/>
            <a:gdLst>
              <a:gd name="connsiteX0" fmla="*/ 0 w 3718692"/>
              <a:gd name="connsiteY0" fmla="*/ 0 h 2791326"/>
              <a:gd name="connsiteX1" fmla="*/ 3226728 w 3718692"/>
              <a:gd name="connsiteY1" fmla="*/ 0 h 2791326"/>
              <a:gd name="connsiteX2" fmla="*/ 3226401 w 3718692"/>
              <a:gd name="connsiteY2" fmla="*/ 5013 h 2791326"/>
              <a:gd name="connsiteX3" fmla="*/ 3173261 w 3718692"/>
              <a:gd name="connsiteY3" fmla="*/ 1219200 h 2791326"/>
              <a:gd name="connsiteX4" fmla="*/ 3718692 w 3718692"/>
              <a:gd name="connsiteY4" fmla="*/ 2791326 h 2791326"/>
              <a:gd name="connsiteX5" fmla="*/ 1777597 w 3718692"/>
              <a:gd name="connsiteY5" fmla="*/ 2037347 h 2791326"/>
              <a:gd name="connsiteX6" fmla="*/ 47432 w 3718692"/>
              <a:gd name="connsiteY6" fmla="*/ 70252 h 2791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18692" h="2791326">
                <a:moveTo>
                  <a:pt x="0" y="0"/>
                </a:moveTo>
                <a:lnTo>
                  <a:pt x="3226728" y="0"/>
                </a:lnTo>
                <a:lnTo>
                  <a:pt x="3226401" y="5013"/>
                </a:lnTo>
                <a:cubicBezTo>
                  <a:pt x="3188635" y="438484"/>
                  <a:pt x="3122461" y="899695"/>
                  <a:pt x="3173261" y="1219200"/>
                </a:cubicBezTo>
                <a:cubicBezTo>
                  <a:pt x="3274861" y="1858211"/>
                  <a:pt x="3614419" y="2446421"/>
                  <a:pt x="3718692" y="2791326"/>
                </a:cubicBezTo>
                <a:cubicBezTo>
                  <a:pt x="3357744" y="2783305"/>
                  <a:pt x="2462060" y="2622884"/>
                  <a:pt x="1777597" y="2037347"/>
                </a:cubicBezTo>
                <a:cubicBezTo>
                  <a:pt x="1307029" y="1634790"/>
                  <a:pt x="535692" y="769707"/>
                  <a:pt x="47432" y="70252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3" name="任意形状 22"/>
          <p:cNvSpPr/>
          <p:nvPr userDrawn="1"/>
        </p:nvSpPr>
        <p:spPr>
          <a:xfrm>
            <a:off x="7118577" y="-1"/>
            <a:ext cx="700375" cy="2534652"/>
          </a:xfrm>
          <a:custGeom>
            <a:avLst/>
            <a:gdLst>
              <a:gd name="connsiteX0" fmla="*/ 199 w 700375"/>
              <a:gd name="connsiteY0" fmla="*/ 0 h 2534652"/>
              <a:gd name="connsiteX1" fmla="*/ 700375 w 700375"/>
              <a:gd name="connsiteY1" fmla="*/ 0 h 2534652"/>
              <a:gd name="connsiteX2" fmla="*/ 680364 w 700375"/>
              <a:gd name="connsiteY2" fmla="*/ 62300 h 2534652"/>
              <a:gd name="connsiteX3" fmla="*/ 485603 w 700375"/>
              <a:gd name="connsiteY3" fmla="*/ 813522 h 2534652"/>
              <a:gd name="connsiteX4" fmla="*/ 437476 w 700375"/>
              <a:gd name="connsiteY4" fmla="*/ 2530028 h 2534652"/>
              <a:gd name="connsiteX5" fmla="*/ 36424 w 700375"/>
              <a:gd name="connsiteY5" fmla="*/ 1214575 h 2534652"/>
              <a:gd name="connsiteX6" fmla="*/ 0 w 700375"/>
              <a:gd name="connsiteY6" fmla="*/ 67721 h 2534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00375" h="2534652">
                <a:moveTo>
                  <a:pt x="199" y="0"/>
                </a:moveTo>
                <a:lnTo>
                  <a:pt x="700375" y="0"/>
                </a:lnTo>
                <a:lnTo>
                  <a:pt x="680364" y="62300"/>
                </a:lnTo>
                <a:cubicBezTo>
                  <a:pt x="596269" y="325115"/>
                  <a:pt x="516685" y="587930"/>
                  <a:pt x="485603" y="813522"/>
                </a:cubicBezTo>
                <a:cubicBezTo>
                  <a:pt x="402719" y="1415101"/>
                  <a:pt x="512339" y="2463186"/>
                  <a:pt x="437476" y="2530028"/>
                </a:cubicBezTo>
                <a:cubicBezTo>
                  <a:pt x="362613" y="2596870"/>
                  <a:pt x="87224" y="1928449"/>
                  <a:pt x="36424" y="1214575"/>
                </a:cubicBezTo>
                <a:cubicBezTo>
                  <a:pt x="17374" y="946872"/>
                  <a:pt x="2836" y="518623"/>
                  <a:pt x="0" y="6772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5" name="任意形状 24"/>
          <p:cNvSpPr/>
          <p:nvPr userDrawn="1"/>
        </p:nvSpPr>
        <p:spPr>
          <a:xfrm>
            <a:off x="7985085" y="1"/>
            <a:ext cx="4206917" cy="2534651"/>
          </a:xfrm>
          <a:custGeom>
            <a:avLst/>
            <a:gdLst>
              <a:gd name="connsiteX0" fmla="*/ 416581 w 4206917"/>
              <a:gd name="connsiteY0" fmla="*/ 0 h 2534651"/>
              <a:gd name="connsiteX1" fmla="*/ 4206917 w 4206917"/>
              <a:gd name="connsiteY1" fmla="*/ 0 h 2534651"/>
              <a:gd name="connsiteX2" fmla="*/ 4206917 w 4206917"/>
              <a:gd name="connsiteY2" fmla="*/ 2014007 h 2534651"/>
              <a:gd name="connsiteX3" fmla="*/ 3947233 w 4206917"/>
              <a:gd name="connsiteY3" fmla="*/ 2071436 h 2534651"/>
              <a:gd name="connsiteX4" fmla="*/ 2634788 w 4206917"/>
              <a:gd name="connsiteY4" fmla="*/ 2261936 h 2534651"/>
              <a:gd name="connsiteX5" fmla="*/ 3883 w 4206917"/>
              <a:gd name="connsiteY5" fmla="*/ 2534651 h 2534651"/>
              <a:gd name="connsiteX6" fmla="*/ 385364 w 4206917"/>
              <a:gd name="connsiteY6" fmla="*/ 69608 h 2534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06917" h="2534651">
                <a:moveTo>
                  <a:pt x="416581" y="0"/>
                </a:moveTo>
                <a:lnTo>
                  <a:pt x="4206917" y="0"/>
                </a:lnTo>
                <a:lnTo>
                  <a:pt x="4206917" y="2014007"/>
                </a:lnTo>
                <a:lnTo>
                  <a:pt x="3947233" y="2071436"/>
                </a:lnTo>
                <a:cubicBezTo>
                  <a:pt x="3523788" y="2149642"/>
                  <a:pt x="3045199" y="2187073"/>
                  <a:pt x="2634788" y="2261936"/>
                </a:cubicBezTo>
                <a:cubicBezTo>
                  <a:pt x="1813967" y="2411662"/>
                  <a:pt x="741819" y="2294019"/>
                  <a:pt x="3883" y="2534651"/>
                </a:cubicBezTo>
                <a:cubicBezTo>
                  <a:pt x="-22185" y="1987214"/>
                  <a:pt x="80596" y="818480"/>
                  <a:pt x="385364" y="69608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7" name="任意形状 26"/>
          <p:cNvSpPr/>
          <p:nvPr userDrawn="1"/>
        </p:nvSpPr>
        <p:spPr>
          <a:xfrm>
            <a:off x="8037095" y="2565911"/>
            <a:ext cx="4154905" cy="2044209"/>
          </a:xfrm>
          <a:custGeom>
            <a:avLst/>
            <a:gdLst>
              <a:gd name="connsiteX0" fmla="*/ 4026568 w 4154905"/>
              <a:gd name="connsiteY0" fmla="*/ 827 h 2044209"/>
              <a:gd name="connsiteX1" fmla="*/ 4154905 w 4154905"/>
              <a:gd name="connsiteY1" fmla="*/ 7296 h 2044209"/>
              <a:gd name="connsiteX2" fmla="*/ 4154905 w 4154905"/>
              <a:gd name="connsiteY2" fmla="*/ 1783390 h 2044209"/>
              <a:gd name="connsiteX3" fmla="*/ 4090737 w 4154905"/>
              <a:gd name="connsiteY3" fmla="*/ 1813585 h 2044209"/>
              <a:gd name="connsiteX4" fmla="*/ 2197768 w 4154905"/>
              <a:gd name="connsiteY4" fmla="*/ 1909837 h 2044209"/>
              <a:gd name="connsiteX5" fmla="*/ 0 w 4154905"/>
              <a:gd name="connsiteY5" fmla="*/ 417922 h 2044209"/>
              <a:gd name="connsiteX6" fmla="*/ 2005263 w 4154905"/>
              <a:gd name="connsiteY6" fmla="*/ 273543 h 2044209"/>
              <a:gd name="connsiteX7" fmla="*/ 4026568 w 4154905"/>
              <a:gd name="connsiteY7" fmla="*/ 827 h 2044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154905" h="2044209">
                <a:moveTo>
                  <a:pt x="4026568" y="827"/>
                </a:moveTo>
                <a:lnTo>
                  <a:pt x="4154905" y="7296"/>
                </a:lnTo>
                <a:lnTo>
                  <a:pt x="4154905" y="1783390"/>
                </a:lnTo>
                <a:lnTo>
                  <a:pt x="4090737" y="1813585"/>
                </a:lnTo>
                <a:cubicBezTo>
                  <a:pt x="3539958" y="2048869"/>
                  <a:pt x="2879557" y="2142447"/>
                  <a:pt x="2197768" y="1909837"/>
                </a:cubicBezTo>
                <a:cubicBezTo>
                  <a:pt x="1515979" y="1677227"/>
                  <a:pt x="176463" y="722723"/>
                  <a:pt x="0" y="417922"/>
                </a:cubicBezTo>
                <a:cubicBezTo>
                  <a:pt x="481263" y="417921"/>
                  <a:pt x="1334168" y="343059"/>
                  <a:pt x="2005263" y="273543"/>
                </a:cubicBezTo>
                <a:cubicBezTo>
                  <a:pt x="2486526" y="206701"/>
                  <a:pt x="3307347" y="-15215"/>
                  <a:pt x="4026568" y="827"/>
                </a:cubicBez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9" name="任意形状 28"/>
          <p:cNvSpPr/>
          <p:nvPr userDrawn="1"/>
        </p:nvSpPr>
        <p:spPr>
          <a:xfrm>
            <a:off x="7766064" y="3276796"/>
            <a:ext cx="4425936" cy="3581205"/>
          </a:xfrm>
          <a:custGeom>
            <a:avLst/>
            <a:gdLst>
              <a:gd name="connsiteX0" fmla="*/ 0 w 4425936"/>
              <a:gd name="connsiteY0" fmla="*/ 0 h 3581205"/>
              <a:gd name="connsiteX1" fmla="*/ 2565040 w 4425936"/>
              <a:gd name="connsiteY1" fmla="*/ 1853042 h 3581205"/>
              <a:gd name="connsiteX2" fmla="*/ 4085264 w 4425936"/>
              <a:gd name="connsiteY2" fmla="*/ 1693713 h 3581205"/>
              <a:gd name="connsiteX3" fmla="*/ 4425936 w 4425936"/>
              <a:gd name="connsiteY3" fmla="*/ 1602364 h 3581205"/>
              <a:gd name="connsiteX4" fmla="*/ 4425936 w 4425936"/>
              <a:gd name="connsiteY4" fmla="*/ 3581205 h 3581205"/>
              <a:gd name="connsiteX5" fmla="*/ 1627818 w 4425936"/>
              <a:gd name="connsiteY5" fmla="*/ 3581205 h 3581205"/>
              <a:gd name="connsiteX6" fmla="*/ 1593563 w 4425936"/>
              <a:gd name="connsiteY6" fmla="*/ 3520244 h 3581205"/>
              <a:gd name="connsiteX7" fmla="*/ 0 w 4425936"/>
              <a:gd name="connsiteY7" fmla="*/ 0 h 3581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425936" h="3581205">
                <a:moveTo>
                  <a:pt x="0" y="0"/>
                </a:moveTo>
                <a:cubicBezTo>
                  <a:pt x="589739" y="494430"/>
                  <a:pt x="1659571" y="1594929"/>
                  <a:pt x="2565040" y="1853042"/>
                </a:cubicBezTo>
                <a:cubicBezTo>
                  <a:pt x="3017774" y="1982099"/>
                  <a:pt x="3565909" y="1836715"/>
                  <a:pt x="4085264" y="1693713"/>
                </a:cubicBezTo>
                <a:lnTo>
                  <a:pt x="4425936" y="1602364"/>
                </a:lnTo>
                <a:lnTo>
                  <a:pt x="4425936" y="3581205"/>
                </a:lnTo>
                <a:lnTo>
                  <a:pt x="1627818" y="3581205"/>
                </a:lnTo>
                <a:lnTo>
                  <a:pt x="1593563" y="3520244"/>
                </a:lnTo>
                <a:cubicBezTo>
                  <a:pt x="860194" y="2190067"/>
                  <a:pt x="203813" y="509386"/>
                  <a:pt x="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30" name="矩形 29"/>
          <p:cNvSpPr/>
          <p:nvPr userDrawn="1"/>
        </p:nvSpPr>
        <p:spPr>
          <a:xfrm>
            <a:off x="-1" y="-5824"/>
            <a:ext cx="6165880" cy="68638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 hasCustomPrompt="1"/>
          </p:nvPr>
        </p:nvSpPr>
        <p:spPr>
          <a:xfrm>
            <a:off x="9229255" y="2344909"/>
            <a:ext cx="2505140" cy="120505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88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zh-CN" altLang="en-US" dirty="0"/>
              <a:t>标题</a:t>
            </a:r>
          </a:p>
        </p:txBody>
      </p:sp>
      <p:sp>
        <p:nvSpPr>
          <p:cNvPr id="14" name="文本占位符 2"/>
          <p:cNvSpPr>
            <a:spLocks noGrp="1"/>
          </p:cNvSpPr>
          <p:nvPr>
            <p:ph type="body" sz="quarter" idx="11" hasCustomPrompt="1"/>
          </p:nvPr>
        </p:nvSpPr>
        <p:spPr>
          <a:xfrm>
            <a:off x="9229255" y="3555848"/>
            <a:ext cx="2505140" cy="55114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/>
              <a:t>CONTENTS</a:t>
            </a:r>
            <a:endParaRPr kumimoji="1" lang="zh-CN" altLang="en-US" dirty="0"/>
          </a:p>
        </p:txBody>
      </p:sp>
      <p:sp>
        <p:nvSpPr>
          <p:cNvPr id="37" name="文本占位符 3"/>
          <p:cNvSpPr>
            <a:spLocks noGrp="1"/>
          </p:cNvSpPr>
          <p:nvPr>
            <p:ph type="body" sz="quarter" idx="12"/>
          </p:nvPr>
        </p:nvSpPr>
        <p:spPr>
          <a:xfrm>
            <a:off x="913262" y="1295402"/>
            <a:ext cx="4208707" cy="59054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200" b="1">
                <a:solidFill>
                  <a:schemeClr val="accent5"/>
                </a:solidFill>
              </a:defRPr>
            </a:lvl1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38" name="文本占位符 3"/>
          <p:cNvSpPr>
            <a:spLocks noGrp="1"/>
          </p:cNvSpPr>
          <p:nvPr>
            <p:ph type="body" sz="quarter" idx="13"/>
          </p:nvPr>
        </p:nvSpPr>
        <p:spPr>
          <a:xfrm>
            <a:off x="913262" y="2230757"/>
            <a:ext cx="4208707" cy="59054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200" b="1">
                <a:solidFill>
                  <a:schemeClr val="accent5"/>
                </a:solidFill>
              </a:defRPr>
            </a:lvl1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39" name="文本占位符 3"/>
          <p:cNvSpPr>
            <a:spLocks noGrp="1"/>
          </p:cNvSpPr>
          <p:nvPr>
            <p:ph type="body" sz="quarter" idx="14"/>
          </p:nvPr>
        </p:nvSpPr>
        <p:spPr>
          <a:xfrm>
            <a:off x="913262" y="3166112"/>
            <a:ext cx="4208707" cy="59054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200" b="1">
                <a:solidFill>
                  <a:schemeClr val="accent5"/>
                </a:solidFill>
              </a:defRPr>
            </a:lvl1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0" name="文本占位符 3"/>
          <p:cNvSpPr>
            <a:spLocks noGrp="1"/>
          </p:cNvSpPr>
          <p:nvPr>
            <p:ph type="body" sz="quarter" idx="15"/>
          </p:nvPr>
        </p:nvSpPr>
        <p:spPr>
          <a:xfrm>
            <a:off x="913262" y="4101467"/>
            <a:ext cx="4208707" cy="59054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200" b="1">
                <a:solidFill>
                  <a:schemeClr val="accent5"/>
                </a:solidFill>
              </a:defRPr>
            </a:lvl1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1" name="文本占位符 3"/>
          <p:cNvSpPr>
            <a:spLocks noGrp="1"/>
          </p:cNvSpPr>
          <p:nvPr>
            <p:ph type="body" sz="quarter" idx="16"/>
          </p:nvPr>
        </p:nvSpPr>
        <p:spPr>
          <a:xfrm>
            <a:off x="913262" y="5036822"/>
            <a:ext cx="4208707" cy="59054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200" b="1">
                <a:solidFill>
                  <a:schemeClr val="accent5"/>
                </a:solidFill>
              </a:defRPr>
            </a:lvl1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8122821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六项目录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任意形状 12"/>
          <p:cNvSpPr/>
          <p:nvPr userDrawn="1"/>
        </p:nvSpPr>
        <p:spPr>
          <a:xfrm>
            <a:off x="1" y="0"/>
            <a:ext cx="2486683" cy="4106992"/>
          </a:xfrm>
          <a:custGeom>
            <a:avLst/>
            <a:gdLst>
              <a:gd name="connsiteX0" fmla="*/ 0 w 2486683"/>
              <a:gd name="connsiteY0" fmla="*/ 0 h 4106992"/>
              <a:gd name="connsiteX1" fmla="*/ 300639 w 2486683"/>
              <a:gd name="connsiteY1" fmla="*/ 0 h 4106992"/>
              <a:gd name="connsiteX2" fmla="*/ 351924 w 2486683"/>
              <a:gd name="connsiteY2" fmla="*/ 75072 h 4106992"/>
              <a:gd name="connsiteX3" fmla="*/ 1780674 w 2486683"/>
              <a:gd name="connsiteY3" fmla="*/ 2133600 h 4106992"/>
              <a:gd name="connsiteX4" fmla="*/ 2486526 w 2486683"/>
              <a:gd name="connsiteY4" fmla="*/ 2791326 h 4106992"/>
              <a:gd name="connsiteX5" fmla="*/ 1732547 w 2486683"/>
              <a:gd name="connsiteY5" fmla="*/ 3689684 h 4106992"/>
              <a:gd name="connsiteX6" fmla="*/ 208547 w 2486683"/>
              <a:gd name="connsiteY6" fmla="*/ 4010526 h 4106992"/>
              <a:gd name="connsiteX7" fmla="*/ 8397 w 2486683"/>
              <a:gd name="connsiteY7" fmla="*/ 4099760 h 4106992"/>
              <a:gd name="connsiteX8" fmla="*/ 0 w 2486683"/>
              <a:gd name="connsiteY8" fmla="*/ 4106992 h 4106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86683" h="4106992">
                <a:moveTo>
                  <a:pt x="0" y="0"/>
                </a:moveTo>
                <a:lnTo>
                  <a:pt x="300639" y="0"/>
                </a:lnTo>
                <a:lnTo>
                  <a:pt x="351924" y="75072"/>
                </a:lnTo>
                <a:cubicBezTo>
                  <a:pt x="799599" y="731921"/>
                  <a:pt x="1469858" y="1730543"/>
                  <a:pt x="1780674" y="2133600"/>
                </a:cubicBezTo>
                <a:cubicBezTo>
                  <a:pt x="2195095" y="2671010"/>
                  <a:pt x="2494547" y="2531979"/>
                  <a:pt x="2486526" y="2791326"/>
                </a:cubicBezTo>
                <a:cubicBezTo>
                  <a:pt x="2478505" y="3050673"/>
                  <a:pt x="2112210" y="3486484"/>
                  <a:pt x="1732547" y="3689684"/>
                </a:cubicBezTo>
                <a:cubicBezTo>
                  <a:pt x="1352884" y="3892884"/>
                  <a:pt x="540084" y="3959726"/>
                  <a:pt x="208547" y="4010526"/>
                </a:cubicBezTo>
                <a:cubicBezTo>
                  <a:pt x="125663" y="4023226"/>
                  <a:pt x="60659" y="4059822"/>
                  <a:pt x="8397" y="4099760"/>
                </a:cubicBezTo>
                <a:lnTo>
                  <a:pt x="0" y="4106992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15" name="任意形状 14"/>
          <p:cNvSpPr/>
          <p:nvPr userDrawn="1"/>
        </p:nvSpPr>
        <p:spPr>
          <a:xfrm>
            <a:off x="0" y="3249297"/>
            <a:ext cx="2929358" cy="3608703"/>
          </a:xfrm>
          <a:custGeom>
            <a:avLst/>
            <a:gdLst>
              <a:gd name="connsiteX0" fmla="*/ 2879629 w 2929358"/>
              <a:gd name="connsiteY0" fmla="*/ 175 h 3608703"/>
              <a:gd name="connsiteX1" fmla="*/ 2903621 w 2929358"/>
              <a:gd name="connsiteY1" fmla="*/ 7250 h 3608703"/>
              <a:gd name="connsiteX2" fmla="*/ 2486526 w 2929358"/>
              <a:gd name="connsiteY2" fmla="*/ 1531250 h 3608703"/>
              <a:gd name="connsiteX3" fmla="*/ 1219200 w 2929358"/>
              <a:gd name="connsiteY3" fmla="*/ 3199629 h 3608703"/>
              <a:gd name="connsiteX4" fmla="*/ 856498 w 2929358"/>
              <a:gd name="connsiteY4" fmla="*/ 3545788 h 3608703"/>
              <a:gd name="connsiteX5" fmla="*/ 783857 w 2929358"/>
              <a:gd name="connsiteY5" fmla="*/ 3608703 h 3608703"/>
              <a:gd name="connsiteX6" fmla="*/ 0 w 2929358"/>
              <a:gd name="connsiteY6" fmla="*/ 3608703 h 3608703"/>
              <a:gd name="connsiteX7" fmla="*/ 0 w 2929358"/>
              <a:gd name="connsiteY7" fmla="*/ 1591065 h 3608703"/>
              <a:gd name="connsiteX8" fmla="*/ 68633 w 2929358"/>
              <a:gd name="connsiteY8" fmla="*/ 1543893 h 3608703"/>
              <a:gd name="connsiteX9" fmla="*/ 1844842 w 2929358"/>
              <a:gd name="connsiteY9" fmla="*/ 985819 h 3608703"/>
              <a:gd name="connsiteX10" fmla="*/ 2879629 w 2929358"/>
              <a:gd name="connsiteY10" fmla="*/ 175 h 3608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29358" h="3608703">
                <a:moveTo>
                  <a:pt x="2879629" y="175"/>
                </a:moveTo>
                <a:cubicBezTo>
                  <a:pt x="2888916" y="-677"/>
                  <a:pt x="2896937" y="1569"/>
                  <a:pt x="2903621" y="7250"/>
                </a:cubicBezTo>
                <a:cubicBezTo>
                  <a:pt x="3010568" y="98155"/>
                  <a:pt x="2767263" y="999187"/>
                  <a:pt x="2486526" y="1531250"/>
                </a:cubicBezTo>
                <a:cubicBezTo>
                  <a:pt x="2205789" y="2063313"/>
                  <a:pt x="1657684" y="2750450"/>
                  <a:pt x="1219200" y="3199629"/>
                </a:cubicBezTo>
                <a:cubicBezTo>
                  <a:pt x="1109579" y="3311924"/>
                  <a:pt x="985253" y="3430569"/>
                  <a:pt x="856498" y="3545788"/>
                </a:cubicBezTo>
                <a:lnTo>
                  <a:pt x="783857" y="3608703"/>
                </a:lnTo>
                <a:lnTo>
                  <a:pt x="0" y="3608703"/>
                </a:lnTo>
                <a:lnTo>
                  <a:pt x="0" y="1591065"/>
                </a:lnTo>
                <a:lnTo>
                  <a:pt x="68633" y="1543893"/>
                </a:lnTo>
                <a:cubicBezTo>
                  <a:pt x="520992" y="1272405"/>
                  <a:pt x="1405021" y="1231464"/>
                  <a:pt x="1844842" y="985819"/>
                </a:cubicBezTo>
                <a:cubicBezTo>
                  <a:pt x="2316079" y="722628"/>
                  <a:pt x="2740318" y="12953"/>
                  <a:pt x="2879629" y="17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17" name="任意形状 16"/>
          <p:cNvSpPr/>
          <p:nvPr userDrawn="1"/>
        </p:nvSpPr>
        <p:spPr>
          <a:xfrm>
            <a:off x="1573641" y="3545305"/>
            <a:ext cx="2199207" cy="3312695"/>
          </a:xfrm>
          <a:custGeom>
            <a:avLst/>
            <a:gdLst>
              <a:gd name="connsiteX0" fmla="*/ 1634780 w 2199207"/>
              <a:gd name="connsiteY0" fmla="*/ 0 h 3312695"/>
              <a:gd name="connsiteX1" fmla="*/ 2035833 w 2199207"/>
              <a:gd name="connsiteY1" fmla="*/ 1138990 h 3312695"/>
              <a:gd name="connsiteX2" fmla="*/ 2051875 w 2199207"/>
              <a:gd name="connsiteY2" fmla="*/ 2951748 h 3312695"/>
              <a:gd name="connsiteX3" fmla="*/ 2186980 w 2199207"/>
              <a:gd name="connsiteY3" fmla="*/ 3293896 h 3312695"/>
              <a:gd name="connsiteX4" fmla="*/ 2199207 w 2199207"/>
              <a:gd name="connsiteY4" fmla="*/ 3312695 h 3312695"/>
              <a:gd name="connsiteX5" fmla="*/ 0 w 2199207"/>
              <a:gd name="connsiteY5" fmla="*/ 3312695 h 3312695"/>
              <a:gd name="connsiteX6" fmla="*/ 76565 w 2199207"/>
              <a:gd name="connsiteY6" fmla="*/ 3178468 h 3312695"/>
              <a:gd name="connsiteX7" fmla="*/ 1410189 w 2199207"/>
              <a:gd name="connsiteY7" fmla="*/ 1219201 h 3312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99207" h="3312695">
                <a:moveTo>
                  <a:pt x="1634780" y="0"/>
                </a:moveTo>
                <a:cubicBezTo>
                  <a:pt x="1835306" y="569495"/>
                  <a:pt x="1966317" y="647032"/>
                  <a:pt x="2035833" y="1138990"/>
                </a:cubicBezTo>
                <a:cubicBezTo>
                  <a:pt x="2105349" y="1630948"/>
                  <a:pt x="1963644" y="2457117"/>
                  <a:pt x="2051875" y="2951748"/>
                </a:cubicBezTo>
                <a:cubicBezTo>
                  <a:pt x="2073933" y="3075406"/>
                  <a:pt x="2124900" y="3188536"/>
                  <a:pt x="2186980" y="3293896"/>
                </a:cubicBezTo>
                <a:lnTo>
                  <a:pt x="2199207" y="3312695"/>
                </a:lnTo>
                <a:lnTo>
                  <a:pt x="0" y="3312695"/>
                </a:lnTo>
                <a:lnTo>
                  <a:pt x="76565" y="3178468"/>
                </a:lnTo>
                <a:cubicBezTo>
                  <a:pt x="523362" y="2438902"/>
                  <a:pt x="1366073" y="1495928"/>
                  <a:pt x="1410189" y="121920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19" name="任意形状 18"/>
          <p:cNvSpPr/>
          <p:nvPr userDrawn="1"/>
        </p:nvSpPr>
        <p:spPr>
          <a:xfrm>
            <a:off x="1042737" y="-5822"/>
            <a:ext cx="7728913" cy="6863822"/>
          </a:xfrm>
          <a:custGeom>
            <a:avLst/>
            <a:gdLst>
              <a:gd name="connsiteX0" fmla="*/ 0 w 7728913"/>
              <a:gd name="connsiteY0" fmla="*/ 0 h 6863822"/>
              <a:gd name="connsiteX1" fmla="*/ 1502592 w 7728913"/>
              <a:gd name="connsiteY1" fmla="*/ 0 h 6863822"/>
              <a:gd name="connsiteX2" fmla="*/ 1559030 w 7728913"/>
              <a:gd name="connsiteY2" fmla="*/ 104926 h 6863822"/>
              <a:gd name="connsiteX3" fmla="*/ 2630905 w 7728913"/>
              <a:gd name="connsiteY3" fmla="*/ 1593990 h 6863822"/>
              <a:gd name="connsiteX4" fmla="*/ 5710989 w 7728913"/>
              <a:gd name="connsiteY4" fmla="*/ 3631338 h 6863822"/>
              <a:gd name="connsiteX5" fmla="*/ 6849979 w 7728913"/>
              <a:gd name="connsiteY5" fmla="*/ 5588475 h 6863822"/>
              <a:gd name="connsiteX6" fmla="*/ 7660105 w 7728913"/>
              <a:gd name="connsiteY6" fmla="*/ 6761554 h 6863822"/>
              <a:gd name="connsiteX7" fmla="*/ 7728913 w 7728913"/>
              <a:gd name="connsiteY7" fmla="*/ 6863822 h 6863822"/>
              <a:gd name="connsiteX8" fmla="*/ 3768459 w 7728913"/>
              <a:gd name="connsiteY8" fmla="*/ 6863822 h 6863822"/>
              <a:gd name="connsiteX9" fmla="*/ 3676446 w 7728913"/>
              <a:gd name="connsiteY9" fmla="*/ 6778834 h 6863822"/>
              <a:gd name="connsiteX10" fmla="*/ 3416968 w 7728913"/>
              <a:gd name="connsiteY10" fmla="*/ 6486833 h 6863822"/>
              <a:gd name="connsiteX11" fmla="*/ 2775284 w 7728913"/>
              <a:gd name="connsiteY11" fmla="*/ 3583211 h 6863822"/>
              <a:gd name="connsiteX12" fmla="*/ 577516 w 7728913"/>
              <a:gd name="connsiteY12" fmla="*/ 872096 h 6863822"/>
              <a:gd name="connsiteX13" fmla="*/ 11029 w 7728913"/>
              <a:gd name="connsiteY13" fmla="*/ 20862 h 6863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7728913" h="6863822">
                <a:moveTo>
                  <a:pt x="0" y="0"/>
                </a:moveTo>
                <a:lnTo>
                  <a:pt x="1502592" y="0"/>
                </a:lnTo>
                <a:lnTo>
                  <a:pt x="1559030" y="104926"/>
                </a:lnTo>
                <a:cubicBezTo>
                  <a:pt x="1811881" y="570470"/>
                  <a:pt x="2161340" y="1159516"/>
                  <a:pt x="2630905" y="1593990"/>
                </a:cubicBezTo>
                <a:cubicBezTo>
                  <a:pt x="3382210" y="2289148"/>
                  <a:pt x="5007810" y="2965591"/>
                  <a:pt x="5710989" y="3631338"/>
                </a:cubicBezTo>
                <a:cubicBezTo>
                  <a:pt x="6414168" y="4297085"/>
                  <a:pt x="6849979" y="5588475"/>
                  <a:pt x="6849979" y="5588475"/>
                </a:cubicBezTo>
                <a:cubicBezTo>
                  <a:pt x="7049169" y="5932044"/>
                  <a:pt x="7385384" y="6361838"/>
                  <a:pt x="7660105" y="6761554"/>
                </a:cubicBezTo>
                <a:lnTo>
                  <a:pt x="7728913" y="6863822"/>
                </a:lnTo>
                <a:lnTo>
                  <a:pt x="3768459" y="6863822"/>
                </a:lnTo>
                <a:lnTo>
                  <a:pt x="3676446" y="6778834"/>
                </a:lnTo>
                <a:cubicBezTo>
                  <a:pt x="3577724" y="6682138"/>
                  <a:pt x="3490160" y="6584423"/>
                  <a:pt x="3416968" y="6486833"/>
                </a:cubicBezTo>
                <a:cubicBezTo>
                  <a:pt x="2831431" y="5706117"/>
                  <a:pt x="3248526" y="4519000"/>
                  <a:pt x="2775284" y="3583211"/>
                </a:cubicBezTo>
                <a:cubicBezTo>
                  <a:pt x="2302042" y="2647422"/>
                  <a:pt x="1058779" y="1551212"/>
                  <a:pt x="577516" y="872096"/>
                </a:cubicBezTo>
                <a:cubicBezTo>
                  <a:pt x="336885" y="532538"/>
                  <a:pt x="137027" y="248459"/>
                  <a:pt x="11029" y="20862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1" name="任意形状 20"/>
          <p:cNvSpPr/>
          <p:nvPr userDrawn="1"/>
        </p:nvSpPr>
        <p:spPr>
          <a:xfrm>
            <a:off x="3371919" y="0"/>
            <a:ext cx="3718692" cy="2791326"/>
          </a:xfrm>
          <a:custGeom>
            <a:avLst/>
            <a:gdLst>
              <a:gd name="connsiteX0" fmla="*/ 0 w 3718692"/>
              <a:gd name="connsiteY0" fmla="*/ 0 h 2791326"/>
              <a:gd name="connsiteX1" fmla="*/ 3226728 w 3718692"/>
              <a:gd name="connsiteY1" fmla="*/ 0 h 2791326"/>
              <a:gd name="connsiteX2" fmla="*/ 3226401 w 3718692"/>
              <a:gd name="connsiteY2" fmla="*/ 5013 h 2791326"/>
              <a:gd name="connsiteX3" fmla="*/ 3173261 w 3718692"/>
              <a:gd name="connsiteY3" fmla="*/ 1219200 h 2791326"/>
              <a:gd name="connsiteX4" fmla="*/ 3718692 w 3718692"/>
              <a:gd name="connsiteY4" fmla="*/ 2791326 h 2791326"/>
              <a:gd name="connsiteX5" fmla="*/ 1777597 w 3718692"/>
              <a:gd name="connsiteY5" fmla="*/ 2037347 h 2791326"/>
              <a:gd name="connsiteX6" fmla="*/ 47432 w 3718692"/>
              <a:gd name="connsiteY6" fmla="*/ 70252 h 2791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18692" h="2791326">
                <a:moveTo>
                  <a:pt x="0" y="0"/>
                </a:moveTo>
                <a:lnTo>
                  <a:pt x="3226728" y="0"/>
                </a:lnTo>
                <a:lnTo>
                  <a:pt x="3226401" y="5013"/>
                </a:lnTo>
                <a:cubicBezTo>
                  <a:pt x="3188635" y="438484"/>
                  <a:pt x="3122461" y="899695"/>
                  <a:pt x="3173261" y="1219200"/>
                </a:cubicBezTo>
                <a:cubicBezTo>
                  <a:pt x="3274861" y="1858211"/>
                  <a:pt x="3614419" y="2446421"/>
                  <a:pt x="3718692" y="2791326"/>
                </a:cubicBezTo>
                <a:cubicBezTo>
                  <a:pt x="3357744" y="2783305"/>
                  <a:pt x="2462060" y="2622884"/>
                  <a:pt x="1777597" y="2037347"/>
                </a:cubicBezTo>
                <a:cubicBezTo>
                  <a:pt x="1307029" y="1634790"/>
                  <a:pt x="535692" y="769707"/>
                  <a:pt x="47432" y="70252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3" name="任意形状 22"/>
          <p:cNvSpPr/>
          <p:nvPr userDrawn="1"/>
        </p:nvSpPr>
        <p:spPr>
          <a:xfrm>
            <a:off x="7118577" y="-1"/>
            <a:ext cx="700375" cy="2534652"/>
          </a:xfrm>
          <a:custGeom>
            <a:avLst/>
            <a:gdLst>
              <a:gd name="connsiteX0" fmla="*/ 199 w 700375"/>
              <a:gd name="connsiteY0" fmla="*/ 0 h 2534652"/>
              <a:gd name="connsiteX1" fmla="*/ 700375 w 700375"/>
              <a:gd name="connsiteY1" fmla="*/ 0 h 2534652"/>
              <a:gd name="connsiteX2" fmla="*/ 680364 w 700375"/>
              <a:gd name="connsiteY2" fmla="*/ 62300 h 2534652"/>
              <a:gd name="connsiteX3" fmla="*/ 485603 w 700375"/>
              <a:gd name="connsiteY3" fmla="*/ 813522 h 2534652"/>
              <a:gd name="connsiteX4" fmla="*/ 437476 w 700375"/>
              <a:gd name="connsiteY4" fmla="*/ 2530028 h 2534652"/>
              <a:gd name="connsiteX5" fmla="*/ 36424 w 700375"/>
              <a:gd name="connsiteY5" fmla="*/ 1214575 h 2534652"/>
              <a:gd name="connsiteX6" fmla="*/ 0 w 700375"/>
              <a:gd name="connsiteY6" fmla="*/ 67721 h 2534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00375" h="2534652">
                <a:moveTo>
                  <a:pt x="199" y="0"/>
                </a:moveTo>
                <a:lnTo>
                  <a:pt x="700375" y="0"/>
                </a:lnTo>
                <a:lnTo>
                  <a:pt x="680364" y="62300"/>
                </a:lnTo>
                <a:cubicBezTo>
                  <a:pt x="596269" y="325115"/>
                  <a:pt x="516685" y="587930"/>
                  <a:pt x="485603" y="813522"/>
                </a:cubicBezTo>
                <a:cubicBezTo>
                  <a:pt x="402719" y="1415101"/>
                  <a:pt x="512339" y="2463186"/>
                  <a:pt x="437476" y="2530028"/>
                </a:cubicBezTo>
                <a:cubicBezTo>
                  <a:pt x="362613" y="2596870"/>
                  <a:pt x="87224" y="1928449"/>
                  <a:pt x="36424" y="1214575"/>
                </a:cubicBezTo>
                <a:cubicBezTo>
                  <a:pt x="17374" y="946872"/>
                  <a:pt x="2836" y="518623"/>
                  <a:pt x="0" y="6772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5" name="任意形状 24"/>
          <p:cNvSpPr/>
          <p:nvPr userDrawn="1"/>
        </p:nvSpPr>
        <p:spPr>
          <a:xfrm>
            <a:off x="7985085" y="1"/>
            <a:ext cx="4206917" cy="2534651"/>
          </a:xfrm>
          <a:custGeom>
            <a:avLst/>
            <a:gdLst>
              <a:gd name="connsiteX0" fmla="*/ 416581 w 4206917"/>
              <a:gd name="connsiteY0" fmla="*/ 0 h 2534651"/>
              <a:gd name="connsiteX1" fmla="*/ 4206917 w 4206917"/>
              <a:gd name="connsiteY1" fmla="*/ 0 h 2534651"/>
              <a:gd name="connsiteX2" fmla="*/ 4206917 w 4206917"/>
              <a:gd name="connsiteY2" fmla="*/ 2014007 h 2534651"/>
              <a:gd name="connsiteX3" fmla="*/ 3947233 w 4206917"/>
              <a:gd name="connsiteY3" fmla="*/ 2071436 h 2534651"/>
              <a:gd name="connsiteX4" fmla="*/ 2634788 w 4206917"/>
              <a:gd name="connsiteY4" fmla="*/ 2261936 h 2534651"/>
              <a:gd name="connsiteX5" fmla="*/ 3883 w 4206917"/>
              <a:gd name="connsiteY5" fmla="*/ 2534651 h 2534651"/>
              <a:gd name="connsiteX6" fmla="*/ 385364 w 4206917"/>
              <a:gd name="connsiteY6" fmla="*/ 69608 h 2534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06917" h="2534651">
                <a:moveTo>
                  <a:pt x="416581" y="0"/>
                </a:moveTo>
                <a:lnTo>
                  <a:pt x="4206917" y="0"/>
                </a:lnTo>
                <a:lnTo>
                  <a:pt x="4206917" y="2014007"/>
                </a:lnTo>
                <a:lnTo>
                  <a:pt x="3947233" y="2071436"/>
                </a:lnTo>
                <a:cubicBezTo>
                  <a:pt x="3523788" y="2149642"/>
                  <a:pt x="3045199" y="2187073"/>
                  <a:pt x="2634788" y="2261936"/>
                </a:cubicBezTo>
                <a:cubicBezTo>
                  <a:pt x="1813967" y="2411662"/>
                  <a:pt x="741819" y="2294019"/>
                  <a:pt x="3883" y="2534651"/>
                </a:cubicBezTo>
                <a:cubicBezTo>
                  <a:pt x="-22185" y="1987214"/>
                  <a:pt x="80596" y="818480"/>
                  <a:pt x="385364" y="69608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7" name="任意形状 26"/>
          <p:cNvSpPr/>
          <p:nvPr userDrawn="1"/>
        </p:nvSpPr>
        <p:spPr>
          <a:xfrm>
            <a:off x="8037095" y="2565911"/>
            <a:ext cx="4154905" cy="2044209"/>
          </a:xfrm>
          <a:custGeom>
            <a:avLst/>
            <a:gdLst>
              <a:gd name="connsiteX0" fmla="*/ 4026568 w 4154905"/>
              <a:gd name="connsiteY0" fmla="*/ 827 h 2044209"/>
              <a:gd name="connsiteX1" fmla="*/ 4154905 w 4154905"/>
              <a:gd name="connsiteY1" fmla="*/ 7296 h 2044209"/>
              <a:gd name="connsiteX2" fmla="*/ 4154905 w 4154905"/>
              <a:gd name="connsiteY2" fmla="*/ 1783390 h 2044209"/>
              <a:gd name="connsiteX3" fmla="*/ 4090737 w 4154905"/>
              <a:gd name="connsiteY3" fmla="*/ 1813585 h 2044209"/>
              <a:gd name="connsiteX4" fmla="*/ 2197768 w 4154905"/>
              <a:gd name="connsiteY4" fmla="*/ 1909837 h 2044209"/>
              <a:gd name="connsiteX5" fmla="*/ 0 w 4154905"/>
              <a:gd name="connsiteY5" fmla="*/ 417922 h 2044209"/>
              <a:gd name="connsiteX6" fmla="*/ 2005263 w 4154905"/>
              <a:gd name="connsiteY6" fmla="*/ 273543 h 2044209"/>
              <a:gd name="connsiteX7" fmla="*/ 4026568 w 4154905"/>
              <a:gd name="connsiteY7" fmla="*/ 827 h 2044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154905" h="2044209">
                <a:moveTo>
                  <a:pt x="4026568" y="827"/>
                </a:moveTo>
                <a:lnTo>
                  <a:pt x="4154905" y="7296"/>
                </a:lnTo>
                <a:lnTo>
                  <a:pt x="4154905" y="1783390"/>
                </a:lnTo>
                <a:lnTo>
                  <a:pt x="4090737" y="1813585"/>
                </a:lnTo>
                <a:cubicBezTo>
                  <a:pt x="3539958" y="2048869"/>
                  <a:pt x="2879557" y="2142447"/>
                  <a:pt x="2197768" y="1909837"/>
                </a:cubicBezTo>
                <a:cubicBezTo>
                  <a:pt x="1515979" y="1677227"/>
                  <a:pt x="176463" y="722723"/>
                  <a:pt x="0" y="417922"/>
                </a:cubicBezTo>
                <a:cubicBezTo>
                  <a:pt x="481263" y="417921"/>
                  <a:pt x="1334168" y="343059"/>
                  <a:pt x="2005263" y="273543"/>
                </a:cubicBezTo>
                <a:cubicBezTo>
                  <a:pt x="2486526" y="206701"/>
                  <a:pt x="3307347" y="-15215"/>
                  <a:pt x="4026568" y="827"/>
                </a:cubicBez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9" name="任意形状 28"/>
          <p:cNvSpPr/>
          <p:nvPr userDrawn="1"/>
        </p:nvSpPr>
        <p:spPr>
          <a:xfrm>
            <a:off x="7766064" y="3276796"/>
            <a:ext cx="4425936" cy="3581205"/>
          </a:xfrm>
          <a:custGeom>
            <a:avLst/>
            <a:gdLst>
              <a:gd name="connsiteX0" fmla="*/ 0 w 4425936"/>
              <a:gd name="connsiteY0" fmla="*/ 0 h 3581205"/>
              <a:gd name="connsiteX1" fmla="*/ 2565040 w 4425936"/>
              <a:gd name="connsiteY1" fmla="*/ 1853042 h 3581205"/>
              <a:gd name="connsiteX2" fmla="*/ 4085264 w 4425936"/>
              <a:gd name="connsiteY2" fmla="*/ 1693713 h 3581205"/>
              <a:gd name="connsiteX3" fmla="*/ 4425936 w 4425936"/>
              <a:gd name="connsiteY3" fmla="*/ 1602364 h 3581205"/>
              <a:gd name="connsiteX4" fmla="*/ 4425936 w 4425936"/>
              <a:gd name="connsiteY4" fmla="*/ 3581205 h 3581205"/>
              <a:gd name="connsiteX5" fmla="*/ 1627818 w 4425936"/>
              <a:gd name="connsiteY5" fmla="*/ 3581205 h 3581205"/>
              <a:gd name="connsiteX6" fmla="*/ 1593563 w 4425936"/>
              <a:gd name="connsiteY6" fmla="*/ 3520244 h 3581205"/>
              <a:gd name="connsiteX7" fmla="*/ 0 w 4425936"/>
              <a:gd name="connsiteY7" fmla="*/ 0 h 3581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425936" h="3581205">
                <a:moveTo>
                  <a:pt x="0" y="0"/>
                </a:moveTo>
                <a:cubicBezTo>
                  <a:pt x="589739" y="494430"/>
                  <a:pt x="1659571" y="1594929"/>
                  <a:pt x="2565040" y="1853042"/>
                </a:cubicBezTo>
                <a:cubicBezTo>
                  <a:pt x="3017774" y="1982099"/>
                  <a:pt x="3565909" y="1836715"/>
                  <a:pt x="4085264" y="1693713"/>
                </a:cubicBezTo>
                <a:lnTo>
                  <a:pt x="4425936" y="1602364"/>
                </a:lnTo>
                <a:lnTo>
                  <a:pt x="4425936" y="3581205"/>
                </a:lnTo>
                <a:lnTo>
                  <a:pt x="1627818" y="3581205"/>
                </a:lnTo>
                <a:lnTo>
                  <a:pt x="1593563" y="3520244"/>
                </a:lnTo>
                <a:cubicBezTo>
                  <a:pt x="860194" y="2190067"/>
                  <a:pt x="203813" y="509386"/>
                  <a:pt x="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30" name="矩形 29"/>
          <p:cNvSpPr/>
          <p:nvPr userDrawn="1"/>
        </p:nvSpPr>
        <p:spPr>
          <a:xfrm>
            <a:off x="-1" y="-5824"/>
            <a:ext cx="6165880" cy="68638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 hasCustomPrompt="1"/>
          </p:nvPr>
        </p:nvSpPr>
        <p:spPr>
          <a:xfrm>
            <a:off x="9229255" y="2344909"/>
            <a:ext cx="2505140" cy="120505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88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zh-CN" altLang="en-US" dirty="0"/>
              <a:t>标题</a:t>
            </a:r>
          </a:p>
        </p:txBody>
      </p:sp>
      <p:sp>
        <p:nvSpPr>
          <p:cNvPr id="14" name="文本占位符 2"/>
          <p:cNvSpPr>
            <a:spLocks noGrp="1"/>
          </p:cNvSpPr>
          <p:nvPr>
            <p:ph type="body" sz="quarter" idx="11" hasCustomPrompt="1"/>
          </p:nvPr>
        </p:nvSpPr>
        <p:spPr>
          <a:xfrm>
            <a:off x="9229255" y="3555848"/>
            <a:ext cx="2505140" cy="55114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/>
              <a:t>CONTENTS</a:t>
            </a:r>
            <a:endParaRPr kumimoji="1" lang="zh-CN" altLang="en-US" dirty="0"/>
          </a:p>
        </p:txBody>
      </p:sp>
      <p:sp>
        <p:nvSpPr>
          <p:cNvPr id="37" name="文本占位符 3"/>
          <p:cNvSpPr>
            <a:spLocks noGrp="1"/>
          </p:cNvSpPr>
          <p:nvPr>
            <p:ph type="body" sz="quarter" idx="12"/>
          </p:nvPr>
        </p:nvSpPr>
        <p:spPr>
          <a:xfrm>
            <a:off x="913262" y="819005"/>
            <a:ext cx="4208707" cy="59054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200" b="1">
                <a:solidFill>
                  <a:schemeClr val="accent5"/>
                </a:solidFill>
              </a:defRPr>
            </a:lvl1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38" name="文本占位符 3"/>
          <p:cNvSpPr>
            <a:spLocks noGrp="1"/>
          </p:cNvSpPr>
          <p:nvPr>
            <p:ph type="body" sz="quarter" idx="13"/>
          </p:nvPr>
        </p:nvSpPr>
        <p:spPr>
          <a:xfrm>
            <a:off x="913262" y="1754360"/>
            <a:ext cx="4208707" cy="59054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200" b="1">
                <a:solidFill>
                  <a:schemeClr val="accent5"/>
                </a:solidFill>
              </a:defRPr>
            </a:lvl1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39" name="文本占位符 3"/>
          <p:cNvSpPr>
            <a:spLocks noGrp="1"/>
          </p:cNvSpPr>
          <p:nvPr>
            <p:ph type="body" sz="quarter" idx="14"/>
          </p:nvPr>
        </p:nvSpPr>
        <p:spPr>
          <a:xfrm>
            <a:off x="913262" y="2689715"/>
            <a:ext cx="4208707" cy="59054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200" b="1">
                <a:solidFill>
                  <a:schemeClr val="accent5"/>
                </a:solidFill>
              </a:defRPr>
            </a:lvl1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0" name="文本占位符 3"/>
          <p:cNvSpPr>
            <a:spLocks noGrp="1"/>
          </p:cNvSpPr>
          <p:nvPr>
            <p:ph type="body" sz="quarter" idx="15"/>
          </p:nvPr>
        </p:nvSpPr>
        <p:spPr>
          <a:xfrm>
            <a:off x="913262" y="3625070"/>
            <a:ext cx="4208707" cy="59054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200" b="1">
                <a:solidFill>
                  <a:schemeClr val="accent5"/>
                </a:solidFill>
              </a:defRPr>
            </a:lvl1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1" name="文本占位符 3"/>
          <p:cNvSpPr>
            <a:spLocks noGrp="1"/>
          </p:cNvSpPr>
          <p:nvPr>
            <p:ph type="body" sz="quarter" idx="16"/>
          </p:nvPr>
        </p:nvSpPr>
        <p:spPr>
          <a:xfrm>
            <a:off x="913262" y="4560425"/>
            <a:ext cx="4208707" cy="59054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200" b="1">
                <a:solidFill>
                  <a:schemeClr val="accent5"/>
                </a:solidFill>
              </a:defRPr>
            </a:lvl1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2" name="文本占位符 3"/>
          <p:cNvSpPr>
            <a:spLocks noGrp="1"/>
          </p:cNvSpPr>
          <p:nvPr>
            <p:ph type="body" sz="quarter" idx="17"/>
          </p:nvPr>
        </p:nvSpPr>
        <p:spPr>
          <a:xfrm>
            <a:off x="913262" y="5495782"/>
            <a:ext cx="4208707" cy="59054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200" b="1">
                <a:solidFill>
                  <a:schemeClr val="accent5"/>
                </a:solidFill>
              </a:defRPr>
            </a:lvl1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6206995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任意形状 12"/>
          <p:cNvSpPr/>
          <p:nvPr userDrawn="1"/>
        </p:nvSpPr>
        <p:spPr>
          <a:xfrm>
            <a:off x="1" y="0"/>
            <a:ext cx="2486683" cy="4106992"/>
          </a:xfrm>
          <a:custGeom>
            <a:avLst/>
            <a:gdLst>
              <a:gd name="connsiteX0" fmla="*/ 0 w 2486683"/>
              <a:gd name="connsiteY0" fmla="*/ 0 h 4106992"/>
              <a:gd name="connsiteX1" fmla="*/ 300639 w 2486683"/>
              <a:gd name="connsiteY1" fmla="*/ 0 h 4106992"/>
              <a:gd name="connsiteX2" fmla="*/ 351924 w 2486683"/>
              <a:gd name="connsiteY2" fmla="*/ 75072 h 4106992"/>
              <a:gd name="connsiteX3" fmla="*/ 1780674 w 2486683"/>
              <a:gd name="connsiteY3" fmla="*/ 2133600 h 4106992"/>
              <a:gd name="connsiteX4" fmla="*/ 2486526 w 2486683"/>
              <a:gd name="connsiteY4" fmla="*/ 2791326 h 4106992"/>
              <a:gd name="connsiteX5" fmla="*/ 1732547 w 2486683"/>
              <a:gd name="connsiteY5" fmla="*/ 3689684 h 4106992"/>
              <a:gd name="connsiteX6" fmla="*/ 208547 w 2486683"/>
              <a:gd name="connsiteY6" fmla="*/ 4010526 h 4106992"/>
              <a:gd name="connsiteX7" fmla="*/ 8397 w 2486683"/>
              <a:gd name="connsiteY7" fmla="*/ 4099760 h 4106992"/>
              <a:gd name="connsiteX8" fmla="*/ 0 w 2486683"/>
              <a:gd name="connsiteY8" fmla="*/ 4106992 h 4106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86683" h="4106992">
                <a:moveTo>
                  <a:pt x="0" y="0"/>
                </a:moveTo>
                <a:lnTo>
                  <a:pt x="300639" y="0"/>
                </a:lnTo>
                <a:lnTo>
                  <a:pt x="351924" y="75072"/>
                </a:lnTo>
                <a:cubicBezTo>
                  <a:pt x="799599" y="731921"/>
                  <a:pt x="1469858" y="1730543"/>
                  <a:pt x="1780674" y="2133600"/>
                </a:cubicBezTo>
                <a:cubicBezTo>
                  <a:pt x="2195095" y="2671010"/>
                  <a:pt x="2494547" y="2531979"/>
                  <a:pt x="2486526" y="2791326"/>
                </a:cubicBezTo>
                <a:cubicBezTo>
                  <a:pt x="2478505" y="3050673"/>
                  <a:pt x="2112210" y="3486484"/>
                  <a:pt x="1732547" y="3689684"/>
                </a:cubicBezTo>
                <a:cubicBezTo>
                  <a:pt x="1352884" y="3892884"/>
                  <a:pt x="540084" y="3959726"/>
                  <a:pt x="208547" y="4010526"/>
                </a:cubicBezTo>
                <a:cubicBezTo>
                  <a:pt x="125663" y="4023226"/>
                  <a:pt x="60659" y="4059822"/>
                  <a:pt x="8397" y="4099760"/>
                </a:cubicBezTo>
                <a:lnTo>
                  <a:pt x="0" y="4106992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15" name="任意形状 14"/>
          <p:cNvSpPr/>
          <p:nvPr userDrawn="1"/>
        </p:nvSpPr>
        <p:spPr>
          <a:xfrm>
            <a:off x="0" y="3249297"/>
            <a:ext cx="2929358" cy="3608703"/>
          </a:xfrm>
          <a:custGeom>
            <a:avLst/>
            <a:gdLst>
              <a:gd name="connsiteX0" fmla="*/ 2879629 w 2929358"/>
              <a:gd name="connsiteY0" fmla="*/ 175 h 3608703"/>
              <a:gd name="connsiteX1" fmla="*/ 2903621 w 2929358"/>
              <a:gd name="connsiteY1" fmla="*/ 7250 h 3608703"/>
              <a:gd name="connsiteX2" fmla="*/ 2486526 w 2929358"/>
              <a:gd name="connsiteY2" fmla="*/ 1531250 h 3608703"/>
              <a:gd name="connsiteX3" fmla="*/ 1219200 w 2929358"/>
              <a:gd name="connsiteY3" fmla="*/ 3199629 h 3608703"/>
              <a:gd name="connsiteX4" fmla="*/ 856498 w 2929358"/>
              <a:gd name="connsiteY4" fmla="*/ 3545788 h 3608703"/>
              <a:gd name="connsiteX5" fmla="*/ 783857 w 2929358"/>
              <a:gd name="connsiteY5" fmla="*/ 3608703 h 3608703"/>
              <a:gd name="connsiteX6" fmla="*/ 0 w 2929358"/>
              <a:gd name="connsiteY6" fmla="*/ 3608703 h 3608703"/>
              <a:gd name="connsiteX7" fmla="*/ 0 w 2929358"/>
              <a:gd name="connsiteY7" fmla="*/ 1591065 h 3608703"/>
              <a:gd name="connsiteX8" fmla="*/ 68633 w 2929358"/>
              <a:gd name="connsiteY8" fmla="*/ 1543893 h 3608703"/>
              <a:gd name="connsiteX9" fmla="*/ 1844842 w 2929358"/>
              <a:gd name="connsiteY9" fmla="*/ 985819 h 3608703"/>
              <a:gd name="connsiteX10" fmla="*/ 2879629 w 2929358"/>
              <a:gd name="connsiteY10" fmla="*/ 175 h 3608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29358" h="3608703">
                <a:moveTo>
                  <a:pt x="2879629" y="175"/>
                </a:moveTo>
                <a:cubicBezTo>
                  <a:pt x="2888916" y="-677"/>
                  <a:pt x="2896937" y="1569"/>
                  <a:pt x="2903621" y="7250"/>
                </a:cubicBezTo>
                <a:cubicBezTo>
                  <a:pt x="3010568" y="98155"/>
                  <a:pt x="2767263" y="999187"/>
                  <a:pt x="2486526" y="1531250"/>
                </a:cubicBezTo>
                <a:cubicBezTo>
                  <a:pt x="2205789" y="2063313"/>
                  <a:pt x="1657684" y="2750450"/>
                  <a:pt x="1219200" y="3199629"/>
                </a:cubicBezTo>
                <a:cubicBezTo>
                  <a:pt x="1109579" y="3311924"/>
                  <a:pt x="985253" y="3430569"/>
                  <a:pt x="856498" y="3545788"/>
                </a:cubicBezTo>
                <a:lnTo>
                  <a:pt x="783857" y="3608703"/>
                </a:lnTo>
                <a:lnTo>
                  <a:pt x="0" y="3608703"/>
                </a:lnTo>
                <a:lnTo>
                  <a:pt x="0" y="1591065"/>
                </a:lnTo>
                <a:lnTo>
                  <a:pt x="68633" y="1543893"/>
                </a:lnTo>
                <a:cubicBezTo>
                  <a:pt x="520992" y="1272405"/>
                  <a:pt x="1405021" y="1231464"/>
                  <a:pt x="1844842" y="985819"/>
                </a:cubicBezTo>
                <a:cubicBezTo>
                  <a:pt x="2316079" y="722628"/>
                  <a:pt x="2740318" y="12953"/>
                  <a:pt x="2879629" y="17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17" name="任意形状 16"/>
          <p:cNvSpPr/>
          <p:nvPr userDrawn="1"/>
        </p:nvSpPr>
        <p:spPr>
          <a:xfrm>
            <a:off x="1573641" y="3545305"/>
            <a:ext cx="2199207" cy="3312695"/>
          </a:xfrm>
          <a:custGeom>
            <a:avLst/>
            <a:gdLst>
              <a:gd name="connsiteX0" fmla="*/ 1634780 w 2199207"/>
              <a:gd name="connsiteY0" fmla="*/ 0 h 3312695"/>
              <a:gd name="connsiteX1" fmla="*/ 2035833 w 2199207"/>
              <a:gd name="connsiteY1" fmla="*/ 1138990 h 3312695"/>
              <a:gd name="connsiteX2" fmla="*/ 2051875 w 2199207"/>
              <a:gd name="connsiteY2" fmla="*/ 2951748 h 3312695"/>
              <a:gd name="connsiteX3" fmla="*/ 2186980 w 2199207"/>
              <a:gd name="connsiteY3" fmla="*/ 3293896 h 3312695"/>
              <a:gd name="connsiteX4" fmla="*/ 2199207 w 2199207"/>
              <a:gd name="connsiteY4" fmla="*/ 3312695 h 3312695"/>
              <a:gd name="connsiteX5" fmla="*/ 0 w 2199207"/>
              <a:gd name="connsiteY5" fmla="*/ 3312695 h 3312695"/>
              <a:gd name="connsiteX6" fmla="*/ 76565 w 2199207"/>
              <a:gd name="connsiteY6" fmla="*/ 3178468 h 3312695"/>
              <a:gd name="connsiteX7" fmla="*/ 1410189 w 2199207"/>
              <a:gd name="connsiteY7" fmla="*/ 1219201 h 3312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99207" h="3312695">
                <a:moveTo>
                  <a:pt x="1634780" y="0"/>
                </a:moveTo>
                <a:cubicBezTo>
                  <a:pt x="1835306" y="569495"/>
                  <a:pt x="1966317" y="647032"/>
                  <a:pt x="2035833" y="1138990"/>
                </a:cubicBezTo>
                <a:cubicBezTo>
                  <a:pt x="2105349" y="1630948"/>
                  <a:pt x="1963644" y="2457117"/>
                  <a:pt x="2051875" y="2951748"/>
                </a:cubicBezTo>
                <a:cubicBezTo>
                  <a:pt x="2073933" y="3075406"/>
                  <a:pt x="2124900" y="3188536"/>
                  <a:pt x="2186980" y="3293896"/>
                </a:cubicBezTo>
                <a:lnTo>
                  <a:pt x="2199207" y="3312695"/>
                </a:lnTo>
                <a:lnTo>
                  <a:pt x="0" y="3312695"/>
                </a:lnTo>
                <a:lnTo>
                  <a:pt x="76565" y="3178468"/>
                </a:lnTo>
                <a:cubicBezTo>
                  <a:pt x="523362" y="2438902"/>
                  <a:pt x="1366073" y="1495928"/>
                  <a:pt x="1410189" y="121920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19" name="任意形状 18"/>
          <p:cNvSpPr/>
          <p:nvPr userDrawn="1"/>
        </p:nvSpPr>
        <p:spPr>
          <a:xfrm>
            <a:off x="1042737" y="-5822"/>
            <a:ext cx="7728913" cy="6863822"/>
          </a:xfrm>
          <a:custGeom>
            <a:avLst/>
            <a:gdLst>
              <a:gd name="connsiteX0" fmla="*/ 0 w 7728913"/>
              <a:gd name="connsiteY0" fmla="*/ 0 h 6863822"/>
              <a:gd name="connsiteX1" fmla="*/ 1502592 w 7728913"/>
              <a:gd name="connsiteY1" fmla="*/ 0 h 6863822"/>
              <a:gd name="connsiteX2" fmla="*/ 1559030 w 7728913"/>
              <a:gd name="connsiteY2" fmla="*/ 104926 h 6863822"/>
              <a:gd name="connsiteX3" fmla="*/ 2630905 w 7728913"/>
              <a:gd name="connsiteY3" fmla="*/ 1593990 h 6863822"/>
              <a:gd name="connsiteX4" fmla="*/ 5710989 w 7728913"/>
              <a:gd name="connsiteY4" fmla="*/ 3631338 h 6863822"/>
              <a:gd name="connsiteX5" fmla="*/ 6849979 w 7728913"/>
              <a:gd name="connsiteY5" fmla="*/ 5588475 h 6863822"/>
              <a:gd name="connsiteX6" fmla="*/ 7660105 w 7728913"/>
              <a:gd name="connsiteY6" fmla="*/ 6761554 h 6863822"/>
              <a:gd name="connsiteX7" fmla="*/ 7728913 w 7728913"/>
              <a:gd name="connsiteY7" fmla="*/ 6863822 h 6863822"/>
              <a:gd name="connsiteX8" fmla="*/ 3768459 w 7728913"/>
              <a:gd name="connsiteY8" fmla="*/ 6863822 h 6863822"/>
              <a:gd name="connsiteX9" fmla="*/ 3676446 w 7728913"/>
              <a:gd name="connsiteY9" fmla="*/ 6778834 h 6863822"/>
              <a:gd name="connsiteX10" fmla="*/ 3416968 w 7728913"/>
              <a:gd name="connsiteY10" fmla="*/ 6486833 h 6863822"/>
              <a:gd name="connsiteX11" fmla="*/ 2775284 w 7728913"/>
              <a:gd name="connsiteY11" fmla="*/ 3583211 h 6863822"/>
              <a:gd name="connsiteX12" fmla="*/ 577516 w 7728913"/>
              <a:gd name="connsiteY12" fmla="*/ 872096 h 6863822"/>
              <a:gd name="connsiteX13" fmla="*/ 11029 w 7728913"/>
              <a:gd name="connsiteY13" fmla="*/ 20862 h 6863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7728913" h="6863822">
                <a:moveTo>
                  <a:pt x="0" y="0"/>
                </a:moveTo>
                <a:lnTo>
                  <a:pt x="1502592" y="0"/>
                </a:lnTo>
                <a:lnTo>
                  <a:pt x="1559030" y="104926"/>
                </a:lnTo>
                <a:cubicBezTo>
                  <a:pt x="1811881" y="570470"/>
                  <a:pt x="2161340" y="1159516"/>
                  <a:pt x="2630905" y="1593990"/>
                </a:cubicBezTo>
                <a:cubicBezTo>
                  <a:pt x="3382210" y="2289148"/>
                  <a:pt x="5007810" y="2965591"/>
                  <a:pt x="5710989" y="3631338"/>
                </a:cubicBezTo>
                <a:cubicBezTo>
                  <a:pt x="6414168" y="4297085"/>
                  <a:pt x="6849979" y="5588475"/>
                  <a:pt x="6849979" y="5588475"/>
                </a:cubicBezTo>
                <a:cubicBezTo>
                  <a:pt x="7049169" y="5932044"/>
                  <a:pt x="7385384" y="6361838"/>
                  <a:pt x="7660105" y="6761554"/>
                </a:cubicBezTo>
                <a:lnTo>
                  <a:pt x="7728913" y="6863822"/>
                </a:lnTo>
                <a:lnTo>
                  <a:pt x="3768459" y="6863822"/>
                </a:lnTo>
                <a:lnTo>
                  <a:pt x="3676446" y="6778834"/>
                </a:lnTo>
                <a:cubicBezTo>
                  <a:pt x="3577724" y="6682138"/>
                  <a:pt x="3490160" y="6584423"/>
                  <a:pt x="3416968" y="6486833"/>
                </a:cubicBezTo>
                <a:cubicBezTo>
                  <a:pt x="2831431" y="5706117"/>
                  <a:pt x="3248526" y="4519000"/>
                  <a:pt x="2775284" y="3583211"/>
                </a:cubicBezTo>
                <a:cubicBezTo>
                  <a:pt x="2302042" y="2647422"/>
                  <a:pt x="1058779" y="1551212"/>
                  <a:pt x="577516" y="872096"/>
                </a:cubicBezTo>
                <a:cubicBezTo>
                  <a:pt x="336885" y="532538"/>
                  <a:pt x="137027" y="248459"/>
                  <a:pt x="11029" y="20862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1" name="任意形状 20"/>
          <p:cNvSpPr/>
          <p:nvPr userDrawn="1"/>
        </p:nvSpPr>
        <p:spPr>
          <a:xfrm>
            <a:off x="3371919" y="0"/>
            <a:ext cx="3718692" cy="2791326"/>
          </a:xfrm>
          <a:custGeom>
            <a:avLst/>
            <a:gdLst>
              <a:gd name="connsiteX0" fmla="*/ 0 w 3718692"/>
              <a:gd name="connsiteY0" fmla="*/ 0 h 2791326"/>
              <a:gd name="connsiteX1" fmla="*/ 3226728 w 3718692"/>
              <a:gd name="connsiteY1" fmla="*/ 0 h 2791326"/>
              <a:gd name="connsiteX2" fmla="*/ 3226401 w 3718692"/>
              <a:gd name="connsiteY2" fmla="*/ 5013 h 2791326"/>
              <a:gd name="connsiteX3" fmla="*/ 3173261 w 3718692"/>
              <a:gd name="connsiteY3" fmla="*/ 1219200 h 2791326"/>
              <a:gd name="connsiteX4" fmla="*/ 3718692 w 3718692"/>
              <a:gd name="connsiteY4" fmla="*/ 2791326 h 2791326"/>
              <a:gd name="connsiteX5" fmla="*/ 1777597 w 3718692"/>
              <a:gd name="connsiteY5" fmla="*/ 2037347 h 2791326"/>
              <a:gd name="connsiteX6" fmla="*/ 47432 w 3718692"/>
              <a:gd name="connsiteY6" fmla="*/ 70252 h 2791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18692" h="2791326">
                <a:moveTo>
                  <a:pt x="0" y="0"/>
                </a:moveTo>
                <a:lnTo>
                  <a:pt x="3226728" y="0"/>
                </a:lnTo>
                <a:lnTo>
                  <a:pt x="3226401" y="5013"/>
                </a:lnTo>
                <a:cubicBezTo>
                  <a:pt x="3188635" y="438484"/>
                  <a:pt x="3122461" y="899695"/>
                  <a:pt x="3173261" y="1219200"/>
                </a:cubicBezTo>
                <a:cubicBezTo>
                  <a:pt x="3274861" y="1858211"/>
                  <a:pt x="3614419" y="2446421"/>
                  <a:pt x="3718692" y="2791326"/>
                </a:cubicBezTo>
                <a:cubicBezTo>
                  <a:pt x="3357744" y="2783305"/>
                  <a:pt x="2462060" y="2622884"/>
                  <a:pt x="1777597" y="2037347"/>
                </a:cubicBezTo>
                <a:cubicBezTo>
                  <a:pt x="1307029" y="1634790"/>
                  <a:pt x="535692" y="769707"/>
                  <a:pt x="47432" y="70252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3" name="任意形状 22"/>
          <p:cNvSpPr/>
          <p:nvPr userDrawn="1"/>
        </p:nvSpPr>
        <p:spPr>
          <a:xfrm>
            <a:off x="7118577" y="-1"/>
            <a:ext cx="700375" cy="2534652"/>
          </a:xfrm>
          <a:custGeom>
            <a:avLst/>
            <a:gdLst>
              <a:gd name="connsiteX0" fmla="*/ 199 w 700375"/>
              <a:gd name="connsiteY0" fmla="*/ 0 h 2534652"/>
              <a:gd name="connsiteX1" fmla="*/ 700375 w 700375"/>
              <a:gd name="connsiteY1" fmla="*/ 0 h 2534652"/>
              <a:gd name="connsiteX2" fmla="*/ 680364 w 700375"/>
              <a:gd name="connsiteY2" fmla="*/ 62300 h 2534652"/>
              <a:gd name="connsiteX3" fmla="*/ 485603 w 700375"/>
              <a:gd name="connsiteY3" fmla="*/ 813522 h 2534652"/>
              <a:gd name="connsiteX4" fmla="*/ 437476 w 700375"/>
              <a:gd name="connsiteY4" fmla="*/ 2530028 h 2534652"/>
              <a:gd name="connsiteX5" fmla="*/ 36424 w 700375"/>
              <a:gd name="connsiteY5" fmla="*/ 1214575 h 2534652"/>
              <a:gd name="connsiteX6" fmla="*/ 0 w 700375"/>
              <a:gd name="connsiteY6" fmla="*/ 67721 h 2534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00375" h="2534652">
                <a:moveTo>
                  <a:pt x="199" y="0"/>
                </a:moveTo>
                <a:lnTo>
                  <a:pt x="700375" y="0"/>
                </a:lnTo>
                <a:lnTo>
                  <a:pt x="680364" y="62300"/>
                </a:lnTo>
                <a:cubicBezTo>
                  <a:pt x="596269" y="325115"/>
                  <a:pt x="516685" y="587930"/>
                  <a:pt x="485603" y="813522"/>
                </a:cubicBezTo>
                <a:cubicBezTo>
                  <a:pt x="402719" y="1415101"/>
                  <a:pt x="512339" y="2463186"/>
                  <a:pt x="437476" y="2530028"/>
                </a:cubicBezTo>
                <a:cubicBezTo>
                  <a:pt x="362613" y="2596870"/>
                  <a:pt x="87224" y="1928449"/>
                  <a:pt x="36424" y="1214575"/>
                </a:cubicBezTo>
                <a:cubicBezTo>
                  <a:pt x="17374" y="946872"/>
                  <a:pt x="2836" y="518623"/>
                  <a:pt x="0" y="6772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5" name="任意形状 24"/>
          <p:cNvSpPr/>
          <p:nvPr userDrawn="1"/>
        </p:nvSpPr>
        <p:spPr>
          <a:xfrm>
            <a:off x="7985085" y="1"/>
            <a:ext cx="4206917" cy="2534651"/>
          </a:xfrm>
          <a:custGeom>
            <a:avLst/>
            <a:gdLst>
              <a:gd name="connsiteX0" fmla="*/ 416581 w 4206917"/>
              <a:gd name="connsiteY0" fmla="*/ 0 h 2534651"/>
              <a:gd name="connsiteX1" fmla="*/ 4206917 w 4206917"/>
              <a:gd name="connsiteY1" fmla="*/ 0 h 2534651"/>
              <a:gd name="connsiteX2" fmla="*/ 4206917 w 4206917"/>
              <a:gd name="connsiteY2" fmla="*/ 2014007 h 2534651"/>
              <a:gd name="connsiteX3" fmla="*/ 3947233 w 4206917"/>
              <a:gd name="connsiteY3" fmla="*/ 2071436 h 2534651"/>
              <a:gd name="connsiteX4" fmla="*/ 2634788 w 4206917"/>
              <a:gd name="connsiteY4" fmla="*/ 2261936 h 2534651"/>
              <a:gd name="connsiteX5" fmla="*/ 3883 w 4206917"/>
              <a:gd name="connsiteY5" fmla="*/ 2534651 h 2534651"/>
              <a:gd name="connsiteX6" fmla="*/ 385364 w 4206917"/>
              <a:gd name="connsiteY6" fmla="*/ 69608 h 2534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06917" h="2534651">
                <a:moveTo>
                  <a:pt x="416581" y="0"/>
                </a:moveTo>
                <a:lnTo>
                  <a:pt x="4206917" y="0"/>
                </a:lnTo>
                <a:lnTo>
                  <a:pt x="4206917" y="2014007"/>
                </a:lnTo>
                <a:lnTo>
                  <a:pt x="3947233" y="2071436"/>
                </a:lnTo>
                <a:cubicBezTo>
                  <a:pt x="3523788" y="2149642"/>
                  <a:pt x="3045199" y="2187073"/>
                  <a:pt x="2634788" y="2261936"/>
                </a:cubicBezTo>
                <a:cubicBezTo>
                  <a:pt x="1813967" y="2411662"/>
                  <a:pt x="741819" y="2294019"/>
                  <a:pt x="3883" y="2534651"/>
                </a:cubicBezTo>
                <a:cubicBezTo>
                  <a:pt x="-22185" y="1987214"/>
                  <a:pt x="80596" y="818480"/>
                  <a:pt x="385364" y="69608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7" name="任意形状 26"/>
          <p:cNvSpPr/>
          <p:nvPr userDrawn="1"/>
        </p:nvSpPr>
        <p:spPr>
          <a:xfrm>
            <a:off x="8037095" y="2565911"/>
            <a:ext cx="4154905" cy="2044209"/>
          </a:xfrm>
          <a:custGeom>
            <a:avLst/>
            <a:gdLst>
              <a:gd name="connsiteX0" fmla="*/ 4026568 w 4154905"/>
              <a:gd name="connsiteY0" fmla="*/ 827 h 2044209"/>
              <a:gd name="connsiteX1" fmla="*/ 4154905 w 4154905"/>
              <a:gd name="connsiteY1" fmla="*/ 7296 h 2044209"/>
              <a:gd name="connsiteX2" fmla="*/ 4154905 w 4154905"/>
              <a:gd name="connsiteY2" fmla="*/ 1783390 h 2044209"/>
              <a:gd name="connsiteX3" fmla="*/ 4090737 w 4154905"/>
              <a:gd name="connsiteY3" fmla="*/ 1813585 h 2044209"/>
              <a:gd name="connsiteX4" fmla="*/ 2197768 w 4154905"/>
              <a:gd name="connsiteY4" fmla="*/ 1909837 h 2044209"/>
              <a:gd name="connsiteX5" fmla="*/ 0 w 4154905"/>
              <a:gd name="connsiteY5" fmla="*/ 417922 h 2044209"/>
              <a:gd name="connsiteX6" fmla="*/ 2005263 w 4154905"/>
              <a:gd name="connsiteY6" fmla="*/ 273543 h 2044209"/>
              <a:gd name="connsiteX7" fmla="*/ 4026568 w 4154905"/>
              <a:gd name="connsiteY7" fmla="*/ 827 h 2044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154905" h="2044209">
                <a:moveTo>
                  <a:pt x="4026568" y="827"/>
                </a:moveTo>
                <a:lnTo>
                  <a:pt x="4154905" y="7296"/>
                </a:lnTo>
                <a:lnTo>
                  <a:pt x="4154905" y="1783390"/>
                </a:lnTo>
                <a:lnTo>
                  <a:pt x="4090737" y="1813585"/>
                </a:lnTo>
                <a:cubicBezTo>
                  <a:pt x="3539958" y="2048869"/>
                  <a:pt x="2879557" y="2142447"/>
                  <a:pt x="2197768" y="1909837"/>
                </a:cubicBezTo>
                <a:cubicBezTo>
                  <a:pt x="1515979" y="1677227"/>
                  <a:pt x="176463" y="722723"/>
                  <a:pt x="0" y="417922"/>
                </a:cubicBezTo>
                <a:cubicBezTo>
                  <a:pt x="481263" y="417921"/>
                  <a:pt x="1334168" y="343059"/>
                  <a:pt x="2005263" y="273543"/>
                </a:cubicBezTo>
                <a:cubicBezTo>
                  <a:pt x="2486526" y="206701"/>
                  <a:pt x="3307347" y="-15215"/>
                  <a:pt x="4026568" y="827"/>
                </a:cubicBez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9" name="任意形状 28"/>
          <p:cNvSpPr/>
          <p:nvPr userDrawn="1"/>
        </p:nvSpPr>
        <p:spPr>
          <a:xfrm>
            <a:off x="7766064" y="3276796"/>
            <a:ext cx="4425936" cy="3581205"/>
          </a:xfrm>
          <a:custGeom>
            <a:avLst/>
            <a:gdLst>
              <a:gd name="connsiteX0" fmla="*/ 0 w 4425936"/>
              <a:gd name="connsiteY0" fmla="*/ 0 h 3581205"/>
              <a:gd name="connsiteX1" fmla="*/ 2565040 w 4425936"/>
              <a:gd name="connsiteY1" fmla="*/ 1853042 h 3581205"/>
              <a:gd name="connsiteX2" fmla="*/ 4085264 w 4425936"/>
              <a:gd name="connsiteY2" fmla="*/ 1693713 h 3581205"/>
              <a:gd name="connsiteX3" fmla="*/ 4425936 w 4425936"/>
              <a:gd name="connsiteY3" fmla="*/ 1602364 h 3581205"/>
              <a:gd name="connsiteX4" fmla="*/ 4425936 w 4425936"/>
              <a:gd name="connsiteY4" fmla="*/ 3581205 h 3581205"/>
              <a:gd name="connsiteX5" fmla="*/ 1627818 w 4425936"/>
              <a:gd name="connsiteY5" fmla="*/ 3581205 h 3581205"/>
              <a:gd name="connsiteX6" fmla="*/ 1593563 w 4425936"/>
              <a:gd name="connsiteY6" fmla="*/ 3520244 h 3581205"/>
              <a:gd name="connsiteX7" fmla="*/ 0 w 4425936"/>
              <a:gd name="connsiteY7" fmla="*/ 0 h 3581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425936" h="3581205">
                <a:moveTo>
                  <a:pt x="0" y="0"/>
                </a:moveTo>
                <a:cubicBezTo>
                  <a:pt x="589739" y="494430"/>
                  <a:pt x="1659571" y="1594929"/>
                  <a:pt x="2565040" y="1853042"/>
                </a:cubicBezTo>
                <a:cubicBezTo>
                  <a:pt x="3017774" y="1982099"/>
                  <a:pt x="3565909" y="1836715"/>
                  <a:pt x="4085264" y="1693713"/>
                </a:cubicBezTo>
                <a:lnTo>
                  <a:pt x="4425936" y="1602364"/>
                </a:lnTo>
                <a:lnTo>
                  <a:pt x="4425936" y="3581205"/>
                </a:lnTo>
                <a:lnTo>
                  <a:pt x="1627818" y="3581205"/>
                </a:lnTo>
                <a:lnTo>
                  <a:pt x="1593563" y="3520244"/>
                </a:lnTo>
                <a:cubicBezTo>
                  <a:pt x="860194" y="2190067"/>
                  <a:pt x="203813" y="509386"/>
                  <a:pt x="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30" name="矩形 29"/>
          <p:cNvSpPr/>
          <p:nvPr userDrawn="1"/>
        </p:nvSpPr>
        <p:spPr>
          <a:xfrm>
            <a:off x="-1" y="3545305"/>
            <a:ext cx="12192001" cy="33126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12" name="文本占位符 3"/>
          <p:cNvSpPr>
            <a:spLocks noGrp="1"/>
          </p:cNvSpPr>
          <p:nvPr>
            <p:ph type="body" sz="quarter" idx="12" hasCustomPrompt="1"/>
          </p:nvPr>
        </p:nvSpPr>
        <p:spPr>
          <a:xfrm>
            <a:off x="4481987" y="896554"/>
            <a:ext cx="3228027" cy="26487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99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4" name="文本占位符 3"/>
          <p:cNvSpPr>
            <a:spLocks noGrp="1"/>
          </p:cNvSpPr>
          <p:nvPr>
            <p:ph type="body" sz="quarter" idx="13"/>
          </p:nvPr>
        </p:nvSpPr>
        <p:spPr>
          <a:xfrm>
            <a:off x="2219525" y="3841312"/>
            <a:ext cx="7752947" cy="590549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800" b="1">
                <a:solidFill>
                  <a:schemeClr val="accent5"/>
                </a:solidFill>
              </a:defRPr>
            </a:lvl1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1451740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任意形状 12"/>
          <p:cNvSpPr/>
          <p:nvPr userDrawn="1"/>
        </p:nvSpPr>
        <p:spPr>
          <a:xfrm>
            <a:off x="1" y="0"/>
            <a:ext cx="2486683" cy="4106992"/>
          </a:xfrm>
          <a:custGeom>
            <a:avLst/>
            <a:gdLst>
              <a:gd name="connsiteX0" fmla="*/ 0 w 2486683"/>
              <a:gd name="connsiteY0" fmla="*/ 0 h 4106992"/>
              <a:gd name="connsiteX1" fmla="*/ 300639 w 2486683"/>
              <a:gd name="connsiteY1" fmla="*/ 0 h 4106992"/>
              <a:gd name="connsiteX2" fmla="*/ 351924 w 2486683"/>
              <a:gd name="connsiteY2" fmla="*/ 75072 h 4106992"/>
              <a:gd name="connsiteX3" fmla="*/ 1780674 w 2486683"/>
              <a:gd name="connsiteY3" fmla="*/ 2133600 h 4106992"/>
              <a:gd name="connsiteX4" fmla="*/ 2486526 w 2486683"/>
              <a:gd name="connsiteY4" fmla="*/ 2791326 h 4106992"/>
              <a:gd name="connsiteX5" fmla="*/ 1732547 w 2486683"/>
              <a:gd name="connsiteY5" fmla="*/ 3689684 h 4106992"/>
              <a:gd name="connsiteX6" fmla="*/ 208547 w 2486683"/>
              <a:gd name="connsiteY6" fmla="*/ 4010526 h 4106992"/>
              <a:gd name="connsiteX7" fmla="*/ 8397 w 2486683"/>
              <a:gd name="connsiteY7" fmla="*/ 4099760 h 4106992"/>
              <a:gd name="connsiteX8" fmla="*/ 0 w 2486683"/>
              <a:gd name="connsiteY8" fmla="*/ 4106992 h 4106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86683" h="4106992">
                <a:moveTo>
                  <a:pt x="0" y="0"/>
                </a:moveTo>
                <a:lnTo>
                  <a:pt x="300639" y="0"/>
                </a:lnTo>
                <a:lnTo>
                  <a:pt x="351924" y="75072"/>
                </a:lnTo>
                <a:cubicBezTo>
                  <a:pt x="799599" y="731921"/>
                  <a:pt x="1469858" y="1730543"/>
                  <a:pt x="1780674" y="2133600"/>
                </a:cubicBezTo>
                <a:cubicBezTo>
                  <a:pt x="2195095" y="2671010"/>
                  <a:pt x="2494547" y="2531979"/>
                  <a:pt x="2486526" y="2791326"/>
                </a:cubicBezTo>
                <a:cubicBezTo>
                  <a:pt x="2478505" y="3050673"/>
                  <a:pt x="2112210" y="3486484"/>
                  <a:pt x="1732547" y="3689684"/>
                </a:cubicBezTo>
                <a:cubicBezTo>
                  <a:pt x="1352884" y="3892884"/>
                  <a:pt x="540084" y="3959726"/>
                  <a:pt x="208547" y="4010526"/>
                </a:cubicBezTo>
                <a:cubicBezTo>
                  <a:pt x="125663" y="4023226"/>
                  <a:pt x="60659" y="4059822"/>
                  <a:pt x="8397" y="4099760"/>
                </a:cubicBezTo>
                <a:lnTo>
                  <a:pt x="0" y="4106992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15" name="任意形状 14"/>
          <p:cNvSpPr/>
          <p:nvPr userDrawn="1"/>
        </p:nvSpPr>
        <p:spPr>
          <a:xfrm>
            <a:off x="0" y="3249297"/>
            <a:ext cx="2929358" cy="3608703"/>
          </a:xfrm>
          <a:custGeom>
            <a:avLst/>
            <a:gdLst>
              <a:gd name="connsiteX0" fmla="*/ 2879629 w 2929358"/>
              <a:gd name="connsiteY0" fmla="*/ 175 h 3608703"/>
              <a:gd name="connsiteX1" fmla="*/ 2903621 w 2929358"/>
              <a:gd name="connsiteY1" fmla="*/ 7250 h 3608703"/>
              <a:gd name="connsiteX2" fmla="*/ 2486526 w 2929358"/>
              <a:gd name="connsiteY2" fmla="*/ 1531250 h 3608703"/>
              <a:gd name="connsiteX3" fmla="*/ 1219200 w 2929358"/>
              <a:gd name="connsiteY3" fmla="*/ 3199629 h 3608703"/>
              <a:gd name="connsiteX4" fmla="*/ 856498 w 2929358"/>
              <a:gd name="connsiteY4" fmla="*/ 3545788 h 3608703"/>
              <a:gd name="connsiteX5" fmla="*/ 783857 w 2929358"/>
              <a:gd name="connsiteY5" fmla="*/ 3608703 h 3608703"/>
              <a:gd name="connsiteX6" fmla="*/ 0 w 2929358"/>
              <a:gd name="connsiteY6" fmla="*/ 3608703 h 3608703"/>
              <a:gd name="connsiteX7" fmla="*/ 0 w 2929358"/>
              <a:gd name="connsiteY7" fmla="*/ 1591065 h 3608703"/>
              <a:gd name="connsiteX8" fmla="*/ 68633 w 2929358"/>
              <a:gd name="connsiteY8" fmla="*/ 1543893 h 3608703"/>
              <a:gd name="connsiteX9" fmla="*/ 1844842 w 2929358"/>
              <a:gd name="connsiteY9" fmla="*/ 985819 h 3608703"/>
              <a:gd name="connsiteX10" fmla="*/ 2879629 w 2929358"/>
              <a:gd name="connsiteY10" fmla="*/ 175 h 3608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29358" h="3608703">
                <a:moveTo>
                  <a:pt x="2879629" y="175"/>
                </a:moveTo>
                <a:cubicBezTo>
                  <a:pt x="2888916" y="-677"/>
                  <a:pt x="2896937" y="1569"/>
                  <a:pt x="2903621" y="7250"/>
                </a:cubicBezTo>
                <a:cubicBezTo>
                  <a:pt x="3010568" y="98155"/>
                  <a:pt x="2767263" y="999187"/>
                  <a:pt x="2486526" y="1531250"/>
                </a:cubicBezTo>
                <a:cubicBezTo>
                  <a:pt x="2205789" y="2063313"/>
                  <a:pt x="1657684" y="2750450"/>
                  <a:pt x="1219200" y="3199629"/>
                </a:cubicBezTo>
                <a:cubicBezTo>
                  <a:pt x="1109579" y="3311924"/>
                  <a:pt x="985253" y="3430569"/>
                  <a:pt x="856498" y="3545788"/>
                </a:cubicBezTo>
                <a:lnTo>
                  <a:pt x="783857" y="3608703"/>
                </a:lnTo>
                <a:lnTo>
                  <a:pt x="0" y="3608703"/>
                </a:lnTo>
                <a:lnTo>
                  <a:pt x="0" y="1591065"/>
                </a:lnTo>
                <a:lnTo>
                  <a:pt x="68633" y="1543893"/>
                </a:lnTo>
                <a:cubicBezTo>
                  <a:pt x="520992" y="1272405"/>
                  <a:pt x="1405021" y="1231464"/>
                  <a:pt x="1844842" y="985819"/>
                </a:cubicBezTo>
                <a:cubicBezTo>
                  <a:pt x="2316079" y="722628"/>
                  <a:pt x="2740318" y="12953"/>
                  <a:pt x="2879629" y="17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17" name="任意形状 16"/>
          <p:cNvSpPr/>
          <p:nvPr userDrawn="1"/>
        </p:nvSpPr>
        <p:spPr>
          <a:xfrm>
            <a:off x="1573641" y="3545305"/>
            <a:ext cx="2199207" cy="3312695"/>
          </a:xfrm>
          <a:custGeom>
            <a:avLst/>
            <a:gdLst>
              <a:gd name="connsiteX0" fmla="*/ 1634780 w 2199207"/>
              <a:gd name="connsiteY0" fmla="*/ 0 h 3312695"/>
              <a:gd name="connsiteX1" fmla="*/ 2035833 w 2199207"/>
              <a:gd name="connsiteY1" fmla="*/ 1138990 h 3312695"/>
              <a:gd name="connsiteX2" fmla="*/ 2051875 w 2199207"/>
              <a:gd name="connsiteY2" fmla="*/ 2951748 h 3312695"/>
              <a:gd name="connsiteX3" fmla="*/ 2186980 w 2199207"/>
              <a:gd name="connsiteY3" fmla="*/ 3293896 h 3312695"/>
              <a:gd name="connsiteX4" fmla="*/ 2199207 w 2199207"/>
              <a:gd name="connsiteY4" fmla="*/ 3312695 h 3312695"/>
              <a:gd name="connsiteX5" fmla="*/ 0 w 2199207"/>
              <a:gd name="connsiteY5" fmla="*/ 3312695 h 3312695"/>
              <a:gd name="connsiteX6" fmla="*/ 76565 w 2199207"/>
              <a:gd name="connsiteY6" fmla="*/ 3178468 h 3312695"/>
              <a:gd name="connsiteX7" fmla="*/ 1410189 w 2199207"/>
              <a:gd name="connsiteY7" fmla="*/ 1219201 h 3312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99207" h="3312695">
                <a:moveTo>
                  <a:pt x="1634780" y="0"/>
                </a:moveTo>
                <a:cubicBezTo>
                  <a:pt x="1835306" y="569495"/>
                  <a:pt x="1966317" y="647032"/>
                  <a:pt x="2035833" y="1138990"/>
                </a:cubicBezTo>
                <a:cubicBezTo>
                  <a:pt x="2105349" y="1630948"/>
                  <a:pt x="1963644" y="2457117"/>
                  <a:pt x="2051875" y="2951748"/>
                </a:cubicBezTo>
                <a:cubicBezTo>
                  <a:pt x="2073933" y="3075406"/>
                  <a:pt x="2124900" y="3188536"/>
                  <a:pt x="2186980" y="3293896"/>
                </a:cubicBezTo>
                <a:lnTo>
                  <a:pt x="2199207" y="3312695"/>
                </a:lnTo>
                <a:lnTo>
                  <a:pt x="0" y="3312695"/>
                </a:lnTo>
                <a:lnTo>
                  <a:pt x="76565" y="3178468"/>
                </a:lnTo>
                <a:cubicBezTo>
                  <a:pt x="523362" y="2438902"/>
                  <a:pt x="1366073" y="1495928"/>
                  <a:pt x="1410189" y="121920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19" name="任意形状 18"/>
          <p:cNvSpPr/>
          <p:nvPr userDrawn="1"/>
        </p:nvSpPr>
        <p:spPr>
          <a:xfrm>
            <a:off x="1042737" y="-5822"/>
            <a:ext cx="7728913" cy="6863822"/>
          </a:xfrm>
          <a:custGeom>
            <a:avLst/>
            <a:gdLst>
              <a:gd name="connsiteX0" fmla="*/ 0 w 7728913"/>
              <a:gd name="connsiteY0" fmla="*/ 0 h 6863822"/>
              <a:gd name="connsiteX1" fmla="*/ 1502592 w 7728913"/>
              <a:gd name="connsiteY1" fmla="*/ 0 h 6863822"/>
              <a:gd name="connsiteX2" fmla="*/ 1559030 w 7728913"/>
              <a:gd name="connsiteY2" fmla="*/ 104926 h 6863822"/>
              <a:gd name="connsiteX3" fmla="*/ 2630905 w 7728913"/>
              <a:gd name="connsiteY3" fmla="*/ 1593990 h 6863822"/>
              <a:gd name="connsiteX4" fmla="*/ 5710989 w 7728913"/>
              <a:gd name="connsiteY4" fmla="*/ 3631338 h 6863822"/>
              <a:gd name="connsiteX5" fmla="*/ 6849979 w 7728913"/>
              <a:gd name="connsiteY5" fmla="*/ 5588475 h 6863822"/>
              <a:gd name="connsiteX6" fmla="*/ 7660105 w 7728913"/>
              <a:gd name="connsiteY6" fmla="*/ 6761554 h 6863822"/>
              <a:gd name="connsiteX7" fmla="*/ 7728913 w 7728913"/>
              <a:gd name="connsiteY7" fmla="*/ 6863822 h 6863822"/>
              <a:gd name="connsiteX8" fmla="*/ 3768459 w 7728913"/>
              <a:gd name="connsiteY8" fmla="*/ 6863822 h 6863822"/>
              <a:gd name="connsiteX9" fmla="*/ 3676446 w 7728913"/>
              <a:gd name="connsiteY9" fmla="*/ 6778834 h 6863822"/>
              <a:gd name="connsiteX10" fmla="*/ 3416968 w 7728913"/>
              <a:gd name="connsiteY10" fmla="*/ 6486833 h 6863822"/>
              <a:gd name="connsiteX11" fmla="*/ 2775284 w 7728913"/>
              <a:gd name="connsiteY11" fmla="*/ 3583211 h 6863822"/>
              <a:gd name="connsiteX12" fmla="*/ 577516 w 7728913"/>
              <a:gd name="connsiteY12" fmla="*/ 872096 h 6863822"/>
              <a:gd name="connsiteX13" fmla="*/ 11029 w 7728913"/>
              <a:gd name="connsiteY13" fmla="*/ 20862 h 6863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7728913" h="6863822">
                <a:moveTo>
                  <a:pt x="0" y="0"/>
                </a:moveTo>
                <a:lnTo>
                  <a:pt x="1502592" y="0"/>
                </a:lnTo>
                <a:lnTo>
                  <a:pt x="1559030" y="104926"/>
                </a:lnTo>
                <a:cubicBezTo>
                  <a:pt x="1811881" y="570470"/>
                  <a:pt x="2161340" y="1159516"/>
                  <a:pt x="2630905" y="1593990"/>
                </a:cubicBezTo>
                <a:cubicBezTo>
                  <a:pt x="3382210" y="2289148"/>
                  <a:pt x="5007810" y="2965591"/>
                  <a:pt x="5710989" y="3631338"/>
                </a:cubicBezTo>
                <a:cubicBezTo>
                  <a:pt x="6414168" y="4297085"/>
                  <a:pt x="6849979" y="5588475"/>
                  <a:pt x="6849979" y="5588475"/>
                </a:cubicBezTo>
                <a:cubicBezTo>
                  <a:pt x="7049169" y="5932044"/>
                  <a:pt x="7385384" y="6361838"/>
                  <a:pt x="7660105" y="6761554"/>
                </a:cubicBezTo>
                <a:lnTo>
                  <a:pt x="7728913" y="6863822"/>
                </a:lnTo>
                <a:lnTo>
                  <a:pt x="3768459" y="6863822"/>
                </a:lnTo>
                <a:lnTo>
                  <a:pt x="3676446" y="6778834"/>
                </a:lnTo>
                <a:cubicBezTo>
                  <a:pt x="3577724" y="6682138"/>
                  <a:pt x="3490160" y="6584423"/>
                  <a:pt x="3416968" y="6486833"/>
                </a:cubicBezTo>
                <a:cubicBezTo>
                  <a:pt x="2831431" y="5706117"/>
                  <a:pt x="3248526" y="4519000"/>
                  <a:pt x="2775284" y="3583211"/>
                </a:cubicBezTo>
                <a:cubicBezTo>
                  <a:pt x="2302042" y="2647422"/>
                  <a:pt x="1058779" y="1551212"/>
                  <a:pt x="577516" y="872096"/>
                </a:cubicBezTo>
                <a:cubicBezTo>
                  <a:pt x="336885" y="532538"/>
                  <a:pt x="137027" y="248459"/>
                  <a:pt x="11029" y="20862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1" name="任意形状 20"/>
          <p:cNvSpPr/>
          <p:nvPr userDrawn="1"/>
        </p:nvSpPr>
        <p:spPr>
          <a:xfrm>
            <a:off x="3371919" y="0"/>
            <a:ext cx="3718692" cy="2791326"/>
          </a:xfrm>
          <a:custGeom>
            <a:avLst/>
            <a:gdLst>
              <a:gd name="connsiteX0" fmla="*/ 0 w 3718692"/>
              <a:gd name="connsiteY0" fmla="*/ 0 h 2791326"/>
              <a:gd name="connsiteX1" fmla="*/ 3226728 w 3718692"/>
              <a:gd name="connsiteY1" fmla="*/ 0 h 2791326"/>
              <a:gd name="connsiteX2" fmla="*/ 3226401 w 3718692"/>
              <a:gd name="connsiteY2" fmla="*/ 5013 h 2791326"/>
              <a:gd name="connsiteX3" fmla="*/ 3173261 w 3718692"/>
              <a:gd name="connsiteY3" fmla="*/ 1219200 h 2791326"/>
              <a:gd name="connsiteX4" fmla="*/ 3718692 w 3718692"/>
              <a:gd name="connsiteY4" fmla="*/ 2791326 h 2791326"/>
              <a:gd name="connsiteX5" fmla="*/ 1777597 w 3718692"/>
              <a:gd name="connsiteY5" fmla="*/ 2037347 h 2791326"/>
              <a:gd name="connsiteX6" fmla="*/ 47432 w 3718692"/>
              <a:gd name="connsiteY6" fmla="*/ 70252 h 2791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18692" h="2791326">
                <a:moveTo>
                  <a:pt x="0" y="0"/>
                </a:moveTo>
                <a:lnTo>
                  <a:pt x="3226728" y="0"/>
                </a:lnTo>
                <a:lnTo>
                  <a:pt x="3226401" y="5013"/>
                </a:lnTo>
                <a:cubicBezTo>
                  <a:pt x="3188635" y="438484"/>
                  <a:pt x="3122461" y="899695"/>
                  <a:pt x="3173261" y="1219200"/>
                </a:cubicBezTo>
                <a:cubicBezTo>
                  <a:pt x="3274861" y="1858211"/>
                  <a:pt x="3614419" y="2446421"/>
                  <a:pt x="3718692" y="2791326"/>
                </a:cubicBezTo>
                <a:cubicBezTo>
                  <a:pt x="3357744" y="2783305"/>
                  <a:pt x="2462060" y="2622884"/>
                  <a:pt x="1777597" y="2037347"/>
                </a:cubicBezTo>
                <a:cubicBezTo>
                  <a:pt x="1307029" y="1634790"/>
                  <a:pt x="535692" y="769707"/>
                  <a:pt x="47432" y="70252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3" name="任意形状 22"/>
          <p:cNvSpPr/>
          <p:nvPr userDrawn="1"/>
        </p:nvSpPr>
        <p:spPr>
          <a:xfrm>
            <a:off x="7118577" y="-1"/>
            <a:ext cx="700375" cy="2534652"/>
          </a:xfrm>
          <a:custGeom>
            <a:avLst/>
            <a:gdLst>
              <a:gd name="connsiteX0" fmla="*/ 199 w 700375"/>
              <a:gd name="connsiteY0" fmla="*/ 0 h 2534652"/>
              <a:gd name="connsiteX1" fmla="*/ 700375 w 700375"/>
              <a:gd name="connsiteY1" fmla="*/ 0 h 2534652"/>
              <a:gd name="connsiteX2" fmla="*/ 680364 w 700375"/>
              <a:gd name="connsiteY2" fmla="*/ 62300 h 2534652"/>
              <a:gd name="connsiteX3" fmla="*/ 485603 w 700375"/>
              <a:gd name="connsiteY3" fmla="*/ 813522 h 2534652"/>
              <a:gd name="connsiteX4" fmla="*/ 437476 w 700375"/>
              <a:gd name="connsiteY4" fmla="*/ 2530028 h 2534652"/>
              <a:gd name="connsiteX5" fmla="*/ 36424 w 700375"/>
              <a:gd name="connsiteY5" fmla="*/ 1214575 h 2534652"/>
              <a:gd name="connsiteX6" fmla="*/ 0 w 700375"/>
              <a:gd name="connsiteY6" fmla="*/ 67721 h 2534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00375" h="2534652">
                <a:moveTo>
                  <a:pt x="199" y="0"/>
                </a:moveTo>
                <a:lnTo>
                  <a:pt x="700375" y="0"/>
                </a:lnTo>
                <a:lnTo>
                  <a:pt x="680364" y="62300"/>
                </a:lnTo>
                <a:cubicBezTo>
                  <a:pt x="596269" y="325115"/>
                  <a:pt x="516685" y="587930"/>
                  <a:pt x="485603" y="813522"/>
                </a:cubicBezTo>
                <a:cubicBezTo>
                  <a:pt x="402719" y="1415101"/>
                  <a:pt x="512339" y="2463186"/>
                  <a:pt x="437476" y="2530028"/>
                </a:cubicBezTo>
                <a:cubicBezTo>
                  <a:pt x="362613" y="2596870"/>
                  <a:pt x="87224" y="1928449"/>
                  <a:pt x="36424" y="1214575"/>
                </a:cubicBezTo>
                <a:cubicBezTo>
                  <a:pt x="17374" y="946872"/>
                  <a:pt x="2836" y="518623"/>
                  <a:pt x="0" y="6772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5" name="任意形状 24"/>
          <p:cNvSpPr/>
          <p:nvPr userDrawn="1"/>
        </p:nvSpPr>
        <p:spPr>
          <a:xfrm>
            <a:off x="7985085" y="1"/>
            <a:ext cx="4206917" cy="2534651"/>
          </a:xfrm>
          <a:custGeom>
            <a:avLst/>
            <a:gdLst>
              <a:gd name="connsiteX0" fmla="*/ 416581 w 4206917"/>
              <a:gd name="connsiteY0" fmla="*/ 0 h 2534651"/>
              <a:gd name="connsiteX1" fmla="*/ 4206917 w 4206917"/>
              <a:gd name="connsiteY1" fmla="*/ 0 h 2534651"/>
              <a:gd name="connsiteX2" fmla="*/ 4206917 w 4206917"/>
              <a:gd name="connsiteY2" fmla="*/ 2014007 h 2534651"/>
              <a:gd name="connsiteX3" fmla="*/ 3947233 w 4206917"/>
              <a:gd name="connsiteY3" fmla="*/ 2071436 h 2534651"/>
              <a:gd name="connsiteX4" fmla="*/ 2634788 w 4206917"/>
              <a:gd name="connsiteY4" fmla="*/ 2261936 h 2534651"/>
              <a:gd name="connsiteX5" fmla="*/ 3883 w 4206917"/>
              <a:gd name="connsiteY5" fmla="*/ 2534651 h 2534651"/>
              <a:gd name="connsiteX6" fmla="*/ 385364 w 4206917"/>
              <a:gd name="connsiteY6" fmla="*/ 69608 h 2534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06917" h="2534651">
                <a:moveTo>
                  <a:pt x="416581" y="0"/>
                </a:moveTo>
                <a:lnTo>
                  <a:pt x="4206917" y="0"/>
                </a:lnTo>
                <a:lnTo>
                  <a:pt x="4206917" y="2014007"/>
                </a:lnTo>
                <a:lnTo>
                  <a:pt x="3947233" y="2071436"/>
                </a:lnTo>
                <a:cubicBezTo>
                  <a:pt x="3523788" y="2149642"/>
                  <a:pt x="3045199" y="2187073"/>
                  <a:pt x="2634788" y="2261936"/>
                </a:cubicBezTo>
                <a:cubicBezTo>
                  <a:pt x="1813967" y="2411662"/>
                  <a:pt x="741819" y="2294019"/>
                  <a:pt x="3883" y="2534651"/>
                </a:cubicBezTo>
                <a:cubicBezTo>
                  <a:pt x="-22185" y="1987214"/>
                  <a:pt x="80596" y="818480"/>
                  <a:pt x="385364" y="69608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7" name="任意形状 26"/>
          <p:cNvSpPr/>
          <p:nvPr userDrawn="1"/>
        </p:nvSpPr>
        <p:spPr>
          <a:xfrm>
            <a:off x="8037095" y="2565911"/>
            <a:ext cx="4154905" cy="2044209"/>
          </a:xfrm>
          <a:custGeom>
            <a:avLst/>
            <a:gdLst>
              <a:gd name="connsiteX0" fmla="*/ 4026568 w 4154905"/>
              <a:gd name="connsiteY0" fmla="*/ 827 h 2044209"/>
              <a:gd name="connsiteX1" fmla="*/ 4154905 w 4154905"/>
              <a:gd name="connsiteY1" fmla="*/ 7296 h 2044209"/>
              <a:gd name="connsiteX2" fmla="*/ 4154905 w 4154905"/>
              <a:gd name="connsiteY2" fmla="*/ 1783390 h 2044209"/>
              <a:gd name="connsiteX3" fmla="*/ 4090737 w 4154905"/>
              <a:gd name="connsiteY3" fmla="*/ 1813585 h 2044209"/>
              <a:gd name="connsiteX4" fmla="*/ 2197768 w 4154905"/>
              <a:gd name="connsiteY4" fmla="*/ 1909837 h 2044209"/>
              <a:gd name="connsiteX5" fmla="*/ 0 w 4154905"/>
              <a:gd name="connsiteY5" fmla="*/ 417922 h 2044209"/>
              <a:gd name="connsiteX6" fmla="*/ 2005263 w 4154905"/>
              <a:gd name="connsiteY6" fmla="*/ 273543 h 2044209"/>
              <a:gd name="connsiteX7" fmla="*/ 4026568 w 4154905"/>
              <a:gd name="connsiteY7" fmla="*/ 827 h 2044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154905" h="2044209">
                <a:moveTo>
                  <a:pt x="4026568" y="827"/>
                </a:moveTo>
                <a:lnTo>
                  <a:pt x="4154905" y="7296"/>
                </a:lnTo>
                <a:lnTo>
                  <a:pt x="4154905" y="1783390"/>
                </a:lnTo>
                <a:lnTo>
                  <a:pt x="4090737" y="1813585"/>
                </a:lnTo>
                <a:cubicBezTo>
                  <a:pt x="3539958" y="2048869"/>
                  <a:pt x="2879557" y="2142447"/>
                  <a:pt x="2197768" y="1909837"/>
                </a:cubicBezTo>
                <a:cubicBezTo>
                  <a:pt x="1515979" y="1677227"/>
                  <a:pt x="176463" y="722723"/>
                  <a:pt x="0" y="417922"/>
                </a:cubicBezTo>
                <a:cubicBezTo>
                  <a:pt x="481263" y="417921"/>
                  <a:pt x="1334168" y="343059"/>
                  <a:pt x="2005263" y="273543"/>
                </a:cubicBezTo>
                <a:cubicBezTo>
                  <a:pt x="2486526" y="206701"/>
                  <a:pt x="3307347" y="-15215"/>
                  <a:pt x="4026568" y="827"/>
                </a:cubicBez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9" name="任意形状 28"/>
          <p:cNvSpPr/>
          <p:nvPr userDrawn="1"/>
        </p:nvSpPr>
        <p:spPr>
          <a:xfrm>
            <a:off x="7766064" y="3276796"/>
            <a:ext cx="4425936" cy="3581205"/>
          </a:xfrm>
          <a:custGeom>
            <a:avLst/>
            <a:gdLst>
              <a:gd name="connsiteX0" fmla="*/ 0 w 4425936"/>
              <a:gd name="connsiteY0" fmla="*/ 0 h 3581205"/>
              <a:gd name="connsiteX1" fmla="*/ 2565040 w 4425936"/>
              <a:gd name="connsiteY1" fmla="*/ 1853042 h 3581205"/>
              <a:gd name="connsiteX2" fmla="*/ 4085264 w 4425936"/>
              <a:gd name="connsiteY2" fmla="*/ 1693713 h 3581205"/>
              <a:gd name="connsiteX3" fmla="*/ 4425936 w 4425936"/>
              <a:gd name="connsiteY3" fmla="*/ 1602364 h 3581205"/>
              <a:gd name="connsiteX4" fmla="*/ 4425936 w 4425936"/>
              <a:gd name="connsiteY4" fmla="*/ 3581205 h 3581205"/>
              <a:gd name="connsiteX5" fmla="*/ 1627818 w 4425936"/>
              <a:gd name="connsiteY5" fmla="*/ 3581205 h 3581205"/>
              <a:gd name="connsiteX6" fmla="*/ 1593563 w 4425936"/>
              <a:gd name="connsiteY6" fmla="*/ 3520244 h 3581205"/>
              <a:gd name="connsiteX7" fmla="*/ 0 w 4425936"/>
              <a:gd name="connsiteY7" fmla="*/ 0 h 3581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425936" h="3581205">
                <a:moveTo>
                  <a:pt x="0" y="0"/>
                </a:moveTo>
                <a:cubicBezTo>
                  <a:pt x="589739" y="494430"/>
                  <a:pt x="1659571" y="1594929"/>
                  <a:pt x="2565040" y="1853042"/>
                </a:cubicBezTo>
                <a:cubicBezTo>
                  <a:pt x="3017774" y="1982099"/>
                  <a:pt x="3565909" y="1836715"/>
                  <a:pt x="4085264" y="1693713"/>
                </a:cubicBezTo>
                <a:lnTo>
                  <a:pt x="4425936" y="1602364"/>
                </a:lnTo>
                <a:lnTo>
                  <a:pt x="4425936" y="3581205"/>
                </a:lnTo>
                <a:lnTo>
                  <a:pt x="1627818" y="3581205"/>
                </a:lnTo>
                <a:lnTo>
                  <a:pt x="1593563" y="3520244"/>
                </a:lnTo>
                <a:cubicBezTo>
                  <a:pt x="860194" y="2190067"/>
                  <a:pt x="203813" y="509386"/>
                  <a:pt x="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30" name="矩形 29"/>
          <p:cNvSpPr/>
          <p:nvPr userDrawn="1"/>
        </p:nvSpPr>
        <p:spPr>
          <a:xfrm>
            <a:off x="324648" y="786062"/>
            <a:ext cx="11542704" cy="57587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12" name="文本占位符 3"/>
          <p:cNvSpPr>
            <a:spLocks noGrp="1"/>
          </p:cNvSpPr>
          <p:nvPr>
            <p:ph type="body" sz="quarter" idx="12"/>
          </p:nvPr>
        </p:nvSpPr>
        <p:spPr>
          <a:xfrm>
            <a:off x="284148" y="97757"/>
            <a:ext cx="7752947" cy="59054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947025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任意形状 12"/>
          <p:cNvSpPr/>
          <p:nvPr userDrawn="1"/>
        </p:nvSpPr>
        <p:spPr>
          <a:xfrm>
            <a:off x="1" y="0"/>
            <a:ext cx="2486683" cy="4106992"/>
          </a:xfrm>
          <a:custGeom>
            <a:avLst/>
            <a:gdLst>
              <a:gd name="connsiteX0" fmla="*/ 0 w 2486683"/>
              <a:gd name="connsiteY0" fmla="*/ 0 h 4106992"/>
              <a:gd name="connsiteX1" fmla="*/ 300639 w 2486683"/>
              <a:gd name="connsiteY1" fmla="*/ 0 h 4106992"/>
              <a:gd name="connsiteX2" fmla="*/ 351924 w 2486683"/>
              <a:gd name="connsiteY2" fmla="*/ 75072 h 4106992"/>
              <a:gd name="connsiteX3" fmla="*/ 1780674 w 2486683"/>
              <a:gd name="connsiteY3" fmla="*/ 2133600 h 4106992"/>
              <a:gd name="connsiteX4" fmla="*/ 2486526 w 2486683"/>
              <a:gd name="connsiteY4" fmla="*/ 2791326 h 4106992"/>
              <a:gd name="connsiteX5" fmla="*/ 1732547 w 2486683"/>
              <a:gd name="connsiteY5" fmla="*/ 3689684 h 4106992"/>
              <a:gd name="connsiteX6" fmla="*/ 208547 w 2486683"/>
              <a:gd name="connsiteY6" fmla="*/ 4010526 h 4106992"/>
              <a:gd name="connsiteX7" fmla="*/ 8397 w 2486683"/>
              <a:gd name="connsiteY7" fmla="*/ 4099760 h 4106992"/>
              <a:gd name="connsiteX8" fmla="*/ 0 w 2486683"/>
              <a:gd name="connsiteY8" fmla="*/ 4106992 h 4106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86683" h="4106992">
                <a:moveTo>
                  <a:pt x="0" y="0"/>
                </a:moveTo>
                <a:lnTo>
                  <a:pt x="300639" y="0"/>
                </a:lnTo>
                <a:lnTo>
                  <a:pt x="351924" y="75072"/>
                </a:lnTo>
                <a:cubicBezTo>
                  <a:pt x="799599" y="731921"/>
                  <a:pt x="1469858" y="1730543"/>
                  <a:pt x="1780674" y="2133600"/>
                </a:cubicBezTo>
                <a:cubicBezTo>
                  <a:pt x="2195095" y="2671010"/>
                  <a:pt x="2494547" y="2531979"/>
                  <a:pt x="2486526" y="2791326"/>
                </a:cubicBezTo>
                <a:cubicBezTo>
                  <a:pt x="2478505" y="3050673"/>
                  <a:pt x="2112210" y="3486484"/>
                  <a:pt x="1732547" y="3689684"/>
                </a:cubicBezTo>
                <a:cubicBezTo>
                  <a:pt x="1352884" y="3892884"/>
                  <a:pt x="540084" y="3959726"/>
                  <a:pt x="208547" y="4010526"/>
                </a:cubicBezTo>
                <a:cubicBezTo>
                  <a:pt x="125663" y="4023226"/>
                  <a:pt x="60659" y="4059822"/>
                  <a:pt x="8397" y="4099760"/>
                </a:cubicBezTo>
                <a:lnTo>
                  <a:pt x="0" y="4106992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15" name="任意形状 14"/>
          <p:cNvSpPr/>
          <p:nvPr userDrawn="1"/>
        </p:nvSpPr>
        <p:spPr>
          <a:xfrm>
            <a:off x="0" y="3249297"/>
            <a:ext cx="2929358" cy="3608703"/>
          </a:xfrm>
          <a:custGeom>
            <a:avLst/>
            <a:gdLst>
              <a:gd name="connsiteX0" fmla="*/ 2879629 w 2929358"/>
              <a:gd name="connsiteY0" fmla="*/ 175 h 3608703"/>
              <a:gd name="connsiteX1" fmla="*/ 2903621 w 2929358"/>
              <a:gd name="connsiteY1" fmla="*/ 7250 h 3608703"/>
              <a:gd name="connsiteX2" fmla="*/ 2486526 w 2929358"/>
              <a:gd name="connsiteY2" fmla="*/ 1531250 h 3608703"/>
              <a:gd name="connsiteX3" fmla="*/ 1219200 w 2929358"/>
              <a:gd name="connsiteY3" fmla="*/ 3199629 h 3608703"/>
              <a:gd name="connsiteX4" fmla="*/ 856498 w 2929358"/>
              <a:gd name="connsiteY4" fmla="*/ 3545788 h 3608703"/>
              <a:gd name="connsiteX5" fmla="*/ 783857 w 2929358"/>
              <a:gd name="connsiteY5" fmla="*/ 3608703 h 3608703"/>
              <a:gd name="connsiteX6" fmla="*/ 0 w 2929358"/>
              <a:gd name="connsiteY6" fmla="*/ 3608703 h 3608703"/>
              <a:gd name="connsiteX7" fmla="*/ 0 w 2929358"/>
              <a:gd name="connsiteY7" fmla="*/ 1591065 h 3608703"/>
              <a:gd name="connsiteX8" fmla="*/ 68633 w 2929358"/>
              <a:gd name="connsiteY8" fmla="*/ 1543893 h 3608703"/>
              <a:gd name="connsiteX9" fmla="*/ 1844842 w 2929358"/>
              <a:gd name="connsiteY9" fmla="*/ 985819 h 3608703"/>
              <a:gd name="connsiteX10" fmla="*/ 2879629 w 2929358"/>
              <a:gd name="connsiteY10" fmla="*/ 175 h 3608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29358" h="3608703">
                <a:moveTo>
                  <a:pt x="2879629" y="175"/>
                </a:moveTo>
                <a:cubicBezTo>
                  <a:pt x="2888916" y="-677"/>
                  <a:pt x="2896937" y="1569"/>
                  <a:pt x="2903621" y="7250"/>
                </a:cubicBezTo>
                <a:cubicBezTo>
                  <a:pt x="3010568" y="98155"/>
                  <a:pt x="2767263" y="999187"/>
                  <a:pt x="2486526" y="1531250"/>
                </a:cubicBezTo>
                <a:cubicBezTo>
                  <a:pt x="2205789" y="2063313"/>
                  <a:pt x="1657684" y="2750450"/>
                  <a:pt x="1219200" y="3199629"/>
                </a:cubicBezTo>
                <a:cubicBezTo>
                  <a:pt x="1109579" y="3311924"/>
                  <a:pt x="985253" y="3430569"/>
                  <a:pt x="856498" y="3545788"/>
                </a:cubicBezTo>
                <a:lnTo>
                  <a:pt x="783857" y="3608703"/>
                </a:lnTo>
                <a:lnTo>
                  <a:pt x="0" y="3608703"/>
                </a:lnTo>
                <a:lnTo>
                  <a:pt x="0" y="1591065"/>
                </a:lnTo>
                <a:lnTo>
                  <a:pt x="68633" y="1543893"/>
                </a:lnTo>
                <a:cubicBezTo>
                  <a:pt x="520992" y="1272405"/>
                  <a:pt x="1405021" y="1231464"/>
                  <a:pt x="1844842" y="985819"/>
                </a:cubicBezTo>
                <a:cubicBezTo>
                  <a:pt x="2316079" y="722628"/>
                  <a:pt x="2740318" y="12953"/>
                  <a:pt x="2879629" y="17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17" name="任意形状 16"/>
          <p:cNvSpPr/>
          <p:nvPr userDrawn="1"/>
        </p:nvSpPr>
        <p:spPr>
          <a:xfrm>
            <a:off x="1573641" y="3545305"/>
            <a:ext cx="2199207" cy="3312695"/>
          </a:xfrm>
          <a:custGeom>
            <a:avLst/>
            <a:gdLst>
              <a:gd name="connsiteX0" fmla="*/ 1634780 w 2199207"/>
              <a:gd name="connsiteY0" fmla="*/ 0 h 3312695"/>
              <a:gd name="connsiteX1" fmla="*/ 2035833 w 2199207"/>
              <a:gd name="connsiteY1" fmla="*/ 1138990 h 3312695"/>
              <a:gd name="connsiteX2" fmla="*/ 2051875 w 2199207"/>
              <a:gd name="connsiteY2" fmla="*/ 2951748 h 3312695"/>
              <a:gd name="connsiteX3" fmla="*/ 2186980 w 2199207"/>
              <a:gd name="connsiteY3" fmla="*/ 3293896 h 3312695"/>
              <a:gd name="connsiteX4" fmla="*/ 2199207 w 2199207"/>
              <a:gd name="connsiteY4" fmla="*/ 3312695 h 3312695"/>
              <a:gd name="connsiteX5" fmla="*/ 0 w 2199207"/>
              <a:gd name="connsiteY5" fmla="*/ 3312695 h 3312695"/>
              <a:gd name="connsiteX6" fmla="*/ 76565 w 2199207"/>
              <a:gd name="connsiteY6" fmla="*/ 3178468 h 3312695"/>
              <a:gd name="connsiteX7" fmla="*/ 1410189 w 2199207"/>
              <a:gd name="connsiteY7" fmla="*/ 1219201 h 3312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99207" h="3312695">
                <a:moveTo>
                  <a:pt x="1634780" y="0"/>
                </a:moveTo>
                <a:cubicBezTo>
                  <a:pt x="1835306" y="569495"/>
                  <a:pt x="1966317" y="647032"/>
                  <a:pt x="2035833" y="1138990"/>
                </a:cubicBezTo>
                <a:cubicBezTo>
                  <a:pt x="2105349" y="1630948"/>
                  <a:pt x="1963644" y="2457117"/>
                  <a:pt x="2051875" y="2951748"/>
                </a:cubicBezTo>
                <a:cubicBezTo>
                  <a:pt x="2073933" y="3075406"/>
                  <a:pt x="2124900" y="3188536"/>
                  <a:pt x="2186980" y="3293896"/>
                </a:cubicBezTo>
                <a:lnTo>
                  <a:pt x="2199207" y="3312695"/>
                </a:lnTo>
                <a:lnTo>
                  <a:pt x="0" y="3312695"/>
                </a:lnTo>
                <a:lnTo>
                  <a:pt x="76565" y="3178468"/>
                </a:lnTo>
                <a:cubicBezTo>
                  <a:pt x="523362" y="2438902"/>
                  <a:pt x="1366073" y="1495928"/>
                  <a:pt x="1410189" y="121920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19" name="任意形状 18"/>
          <p:cNvSpPr/>
          <p:nvPr userDrawn="1"/>
        </p:nvSpPr>
        <p:spPr>
          <a:xfrm>
            <a:off x="1042737" y="-5822"/>
            <a:ext cx="7728913" cy="6863822"/>
          </a:xfrm>
          <a:custGeom>
            <a:avLst/>
            <a:gdLst>
              <a:gd name="connsiteX0" fmla="*/ 0 w 7728913"/>
              <a:gd name="connsiteY0" fmla="*/ 0 h 6863822"/>
              <a:gd name="connsiteX1" fmla="*/ 1502592 w 7728913"/>
              <a:gd name="connsiteY1" fmla="*/ 0 h 6863822"/>
              <a:gd name="connsiteX2" fmla="*/ 1559030 w 7728913"/>
              <a:gd name="connsiteY2" fmla="*/ 104926 h 6863822"/>
              <a:gd name="connsiteX3" fmla="*/ 2630905 w 7728913"/>
              <a:gd name="connsiteY3" fmla="*/ 1593990 h 6863822"/>
              <a:gd name="connsiteX4" fmla="*/ 5710989 w 7728913"/>
              <a:gd name="connsiteY4" fmla="*/ 3631338 h 6863822"/>
              <a:gd name="connsiteX5" fmla="*/ 6849979 w 7728913"/>
              <a:gd name="connsiteY5" fmla="*/ 5588475 h 6863822"/>
              <a:gd name="connsiteX6" fmla="*/ 7660105 w 7728913"/>
              <a:gd name="connsiteY6" fmla="*/ 6761554 h 6863822"/>
              <a:gd name="connsiteX7" fmla="*/ 7728913 w 7728913"/>
              <a:gd name="connsiteY7" fmla="*/ 6863822 h 6863822"/>
              <a:gd name="connsiteX8" fmla="*/ 3768459 w 7728913"/>
              <a:gd name="connsiteY8" fmla="*/ 6863822 h 6863822"/>
              <a:gd name="connsiteX9" fmla="*/ 3676446 w 7728913"/>
              <a:gd name="connsiteY9" fmla="*/ 6778834 h 6863822"/>
              <a:gd name="connsiteX10" fmla="*/ 3416968 w 7728913"/>
              <a:gd name="connsiteY10" fmla="*/ 6486833 h 6863822"/>
              <a:gd name="connsiteX11" fmla="*/ 2775284 w 7728913"/>
              <a:gd name="connsiteY11" fmla="*/ 3583211 h 6863822"/>
              <a:gd name="connsiteX12" fmla="*/ 577516 w 7728913"/>
              <a:gd name="connsiteY12" fmla="*/ 872096 h 6863822"/>
              <a:gd name="connsiteX13" fmla="*/ 11029 w 7728913"/>
              <a:gd name="connsiteY13" fmla="*/ 20862 h 6863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7728913" h="6863822">
                <a:moveTo>
                  <a:pt x="0" y="0"/>
                </a:moveTo>
                <a:lnTo>
                  <a:pt x="1502592" y="0"/>
                </a:lnTo>
                <a:lnTo>
                  <a:pt x="1559030" y="104926"/>
                </a:lnTo>
                <a:cubicBezTo>
                  <a:pt x="1811881" y="570470"/>
                  <a:pt x="2161340" y="1159516"/>
                  <a:pt x="2630905" y="1593990"/>
                </a:cubicBezTo>
                <a:cubicBezTo>
                  <a:pt x="3382210" y="2289148"/>
                  <a:pt x="5007810" y="2965591"/>
                  <a:pt x="5710989" y="3631338"/>
                </a:cubicBezTo>
                <a:cubicBezTo>
                  <a:pt x="6414168" y="4297085"/>
                  <a:pt x="6849979" y="5588475"/>
                  <a:pt x="6849979" y="5588475"/>
                </a:cubicBezTo>
                <a:cubicBezTo>
                  <a:pt x="7049169" y="5932044"/>
                  <a:pt x="7385384" y="6361838"/>
                  <a:pt x="7660105" y="6761554"/>
                </a:cubicBezTo>
                <a:lnTo>
                  <a:pt x="7728913" y="6863822"/>
                </a:lnTo>
                <a:lnTo>
                  <a:pt x="3768459" y="6863822"/>
                </a:lnTo>
                <a:lnTo>
                  <a:pt x="3676446" y="6778834"/>
                </a:lnTo>
                <a:cubicBezTo>
                  <a:pt x="3577724" y="6682138"/>
                  <a:pt x="3490160" y="6584423"/>
                  <a:pt x="3416968" y="6486833"/>
                </a:cubicBezTo>
                <a:cubicBezTo>
                  <a:pt x="2831431" y="5706117"/>
                  <a:pt x="3248526" y="4519000"/>
                  <a:pt x="2775284" y="3583211"/>
                </a:cubicBezTo>
                <a:cubicBezTo>
                  <a:pt x="2302042" y="2647422"/>
                  <a:pt x="1058779" y="1551212"/>
                  <a:pt x="577516" y="872096"/>
                </a:cubicBezTo>
                <a:cubicBezTo>
                  <a:pt x="336885" y="532538"/>
                  <a:pt x="137027" y="248459"/>
                  <a:pt x="11029" y="20862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1" name="任意形状 20"/>
          <p:cNvSpPr/>
          <p:nvPr userDrawn="1"/>
        </p:nvSpPr>
        <p:spPr>
          <a:xfrm>
            <a:off x="3371919" y="0"/>
            <a:ext cx="3718692" cy="2791326"/>
          </a:xfrm>
          <a:custGeom>
            <a:avLst/>
            <a:gdLst>
              <a:gd name="connsiteX0" fmla="*/ 0 w 3718692"/>
              <a:gd name="connsiteY0" fmla="*/ 0 h 2791326"/>
              <a:gd name="connsiteX1" fmla="*/ 3226728 w 3718692"/>
              <a:gd name="connsiteY1" fmla="*/ 0 h 2791326"/>
              <a:gd name="connsiteX2" fmla="*/ 3226401 w 3718692"/>
              <a:gd name="connsiteY2" fmla="*/ 5013 h 2791326"/>
              <a:gd name="connsiteX3" fmla="*/ 3173261 w 3718692"/>
              <a:gd name="connsiteY3" fmla="*/ 1219200 h 2791326"/>
              <a:gd name="connsiteX4" fmla="*/ 3718692 w 3718692"/>
              <a:gd name="connsiteY4" fmla="*/ 2791326 h 2791326"/>
              <a:gd name="connsiteX5" fmla="*/ 1777597 w 3718692"/>
              <a:gd name="connsiteY5" fmla="*/ 2037347 h 2791326"/>
              <a:gd name="connsiteX6" fmla="*/ 47432 w 3718692"/>
              <a:gd name="connsiteY6" fmla="*/ 70252 h 2791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18692" h="2791326">
                <a:moveTo>
                  <a:pt x="0" y="0"/>
                </a:moveTo>
                <a:lnTo>
                  <a:pt x="3226728" y="0"/>
                </a:lnTo>
                <a:lnTo>
                  <a:pt x="3226401" y="5013"/>
                </a:lnTo>
                <a:cubicBezTo>
                  <a:pt x="3188635" y="438484"/>
                  <a:pt x="3122461" y="899695"/>
                  <a:pt x="3173261" y="1219200"/>
                </a:cubicBezTo>
                <a:cubicBezTo>
                  <a:pt x="3274861" y="1858211"/>
                  <a:pt x="3614419" y="2446421"/>
                  <a:pt x="3718692" y="2791326"/>
                </a:cubicBezTo>
                <a:cubicBezTo>
                  <a:pt x="3357744" y="2783305"/>
                  <a:pt x="2462060" y="2622884"/>
                  <a:pt x="1777597" y="2037347"/>
                </a:cubicBezTo>
                <a:cubicBezTo>
                  <a:pt x="1307029" y="1634790"/>
                  <a:pt x="535692" y="769707"/>
                  <a:pt x="47432" y="70252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3" name="任意形状 22"/>
          <p:cNvSpPr/>
          <p:nvPr userDrawn="1"/>
        </p:nvSpPr>
        <p:spPr>
          <a:xfrm>
            <a:off x="7118577" y="-1"/>
            <a:ext cx="700375" cy="2534652"/>
          </a:xfrm>
          <a:custGeom>
            <a:avLst/>
            <a:gdLst>
              <a:gd name="connsiteX0" fmla="*/ 199 w 700375"/>
              <a:gd name="connsiteY0" fmla="*/ 0 h 2534652"/>
              <a:gd name="connsiteX1" fmla="*/ 700375 w 700375"/>
              <a:gd name="connsiteY1" fmla="*/ 0 h 2534652"/>
              <a:gd name="connsiteX2" fmla="*/ 680364 w 700375"/>
              <a:gd name="connsiteY2" fmla="*/ 62300 h 2534652"/>
              <a:gd name="connsiteX3" fmla="*/ 485603 w 700375"/>
              <a:gd name="connsiteY3" fmla="*/ 813522 h 2534652"/>
              <a:gd name="connsiteX4" fmla="*/ 437476 w 700375"/>
              <a:gd name="connsiteY4" fmla="*/ 2530028 h 2534652"/>
              <a:gd name="connsiteX5" fmla="*/ 36424 w 700375"/>
              <a:gd name="connsiteY5" fmla="*/ 1214575 h 2534652"/>
              <a:gd name="connsiteX6" fmla="*/ 0 w 700375"/>
              <a:gd name="connsiteY6" fmla="*/ 67721 h 2534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00375" h="2534652">
                <a:moveTo>
                  <a:pt x="199" y="0"/>
                </a:moveTo>
                <a:lnTo>
                  <a:pt x="700375" y="0"/>
                </a:lnTo>
                <a:lnTo>
                  <a:pt x="680364" y="62300"/>
                </a:lnTo>
                <a:cubicBezTo>
                  <a:pt x="596269" y="325115"/>
                  <a:pt x="516685" y="587930"/>
                  <a:pt x="485603" y="813522"/>
                </a:cubicBezTo>
                <a:cubicBezTo>
                  <a:pt x="402719" y="1415101"/>
                  <a:pt x="512339" y="2463186"/>
                  <a:pt x="437476" y="2530028"/>
                </a:cubicBezTo>
                <a:cubicBezTo>
                  <a:pt x="362613" y="2596870"/>
                  <a:pt x="87224" y="1928449"/>
                  <a:pt x="36424" y="1214575"/>
                </a:cubicBezTo>
                <a:cubicBezTo>
                  <a:pt x="17374" y="946872"/>
                  <a:pt x="2836" y="518623"/>
                  <a:pt x="0" y="6772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5" name="任意形状 24"/>
          <p:cNvSpPr/>
          <p:nvPr userDrawn="1"/>
        </p:nvSpPr>
        <p:spPr>
          <a:xfrm>
            <a:off x="7985085" y="1"/>
            <a:ext cx="4206917" cy="2534651"/>
          </a:xfrm>
          <a:custGeom>
            <a:avLst/>
            <a:gdLst>
              <a:gd name="connsiteX0" fmla="*/ 416581 w 4206917"/>
              <a:gd name="connsiteY0" fmla="*/ 0 h 2534651"/>
              <a:gd name="connsiteX1" fmla="*/ 4206917 w 4206917"/>
              <a:gd name="connsiteY1" fmla="*/ 0 h 2534651"/>
              <a:gd name="connsiteX2" fmla="*/ 4206917 w 4206917"/>
              <a:gd name="connsiteY2" fmla="*/ 2014007 h 2534651"/>
              <a:gd name="connsiteX3" fmla="*/ 3947233 w 4206917"/>
              <a:gd name="connsiteY3" fmla="*/ 2071436 h 2534651"/>
              <a:gd name="connsiteX4" fmla="*/ 2634788 w 4206917"/>
              <a:gd name="connsiteY4" fmla="*/ 2261936 h 2534651"/>
              <a:gd name="connsiteX5" fmla="*/ 3883 w 4206917"/>
              <a:gd name="connsiteY5" fmla="*/ 2534651 h 2534651"/>
              <a:gd name="connsiteX6" fmla="*/ 385364 w 4206917"/>
              <a:gd name="connsiteY6" fmla="*/ 69608 h 2534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06917" h="2534651">
                <a:moveTo>
                  <a:pt x="416581" y="0"/>
                </a:moveTo>
                <a:lnTo>
                  <a:pt x="4206917" y="0"/>
                </a:lnTo>
                <a:lnTo>
                  <a:pt x="4206917" y="2014007"/>
                </a:lnTo>
                <a:lnTo>
                  <a:pt x="3947233" y="2071436"/>
                </a:lnTo>
                <a:cubicBezTo>
                  <a:pt x="3523788" y="2149642"/>
                  <a:pt x="3045199" y="2187073"/>
                  <a:pt x="2634788" y="2261936"/>
                </a:cubicBezTo>
                <a:cubicBezTo>
                  <a:pt x="1813967" y="2411662"/>
                  <a:pt x="741819" y="2294019"/>
                  <a:pt x="3883" y="2534651"/>
                </a:cubicBezTo>
                <a:cubicBezTo>
                  <a:pt x="-22185" y="1987214"/>
                  <a:pt x="80596" y="818480"/>
                  <a:pt x="385364" y="69608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7" name="任意形状 26"/>
          <p:cNvSpPr/>
          <p:nvPr userDrawn="1"/>
        </p:nvSpPr>
        <p:spPr>
          <a:xfrm>
            <a:off x="8037095" y="2565911"/>
            <a:ext cx="4154905" cy="2044209"/>
          </a:xfrm>
          <a:custGeom>
            <a:avLst/>
            <a:gdLst>
              <a:gd name="connsiteX0" fmla="*/ 4026568 w 4154905"/>
              <a:gd name="connsiteY0" fmla="*/ 827 h 2044209"/>
              <a:gd name="connsiteX1" fmla="*/ 4154905 w 4154905"/>
              <a:gd name="connsiteY1" fmla="*/ 7296 h 2044209"/>
              <a:gd name="connsiteX2" fmla="*/ 4154905 w 4154905"/>
              <a:gd name="connsiteY2" fmla="*/ 1783390 h 2044209"/>
              <a:gd name="connsiteX3" fmla="*/ 4090737 w 4154905"/>
              <a:gd name="connsiteY3" fmla="*/ 1813585 h 2044209"/>
              <a:gd name="connsiteX4" fmla="*/ 2197768 w 4154905"/>
              <a:gd name="connsiteY4" fmla="*/ 1909837 h 2044209"/>
              <a:gd name="connsiteX5" fmla="*/ 0 w 4154905"/>
              <a:gd name="connsiteY5" fmla="*/ 417922 h 2044209"/>
              <a:gd name="connsiteX6" fmla="*/ 2005263 w 4154905"/>
              <a:gd name="connsiteY6" fmla="*/ 273543 h 2044209"/>
              <a:gd name="connsiteX7" fmla="*/ 4026568 w 4154905"/>
              <a:gd name="connsiteY7" fmla="*/ 827 h 2044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154905" h="2044209">
                <a:moveTo>
                  <a:pt x="4026568" y="827"/>
                </a:moveTo>
                <a:lnTo>
                  <a:pt x="4154905" y="7296"/>
                </a:lnTo>
                <a:lnTo>
                  <a:pt x="4154905" y="1783390"/>
                </a:lnTo>
                <a:lnTo>
                  <a:pt x="4090737" y="1813585"/>
                </a:lnTo>
                <a:cubicBezTo>
                  <a:pt x="3539958" y="2048869"/>
                  <a:pt x="2879557" y="2142447"/>
                  <a:pt x="2197768" y="1909837"/>
                </a:cubicBezTo>
                <a:cubicBezTo>
                  <a:pt x="1515979" y="1677227"/>
                  <a:pt x="176463" y="722723"/>
                  <a:pt x="0" y="417922"/>
                </a:cubicBezTo>
                <a:cubicBezTo>
                  <a:pt x="481263" y="417921"/>
                  <a:pt x="1334168" y="343059"/>
                  <a:pt x="2005263" y="273543"/>
                </a:cubicBezTo>
                <a:cubicBezTo>
                  <a:pt x="2486526" y="206701"/>
                  <a:pt x="3307347" y="-15215"/>
                  <a:pt x="4026568" y="827"/>
                </a:cubicBez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9" name="任意形状 28"/>
          <p:cNvSpPr/>
          <p:nvPr userDrawn="1"/>
        </p:nvSpPr>
        <p:spPr>
          <a:xfrm>
            <a:off x="7766064" y="3276796"/>
            <a:ext cx="4425936" cy="3581205"/>
          </a:xfrm>
          <a:custGeom>
            <a:avLst/>
            <a:gdLst>
              <a:gd name="connsiteX0" fmla="*/ 0 w 4425936"/>
              <a:gd name="connsiteY0" fmla="*/ 0 h 3581205"/>
              <a:gd name="connsiteX1" fmla="*/ 2565040 w 4425936"/>
              <a:gd name="connsiteY1" fmla="*/ 1853042 h 3581205"/>
              <a:gd name="connsiteX2" fmla="*/ 4085264 w 4425936"/>
              <a:gd name="connsiteY2" fmla="*/ 1693713 h 3581205"/>
              <a:gd name="connsiteX3" fmla="*/ 4425936 w 4425936"/>
              <a:gd name="connsiteY3" fmla="*/ 1602364 h 3581205"/>
              <a:gd name="connsiteX4" fmla="*/ 4425936 w 4425936"/>
              <a:gd name="connsiteY4" fmla="*/ 3581205 h 3581205"/>
              <a:gd name="connsiteX5" fmla="*/ 1627818 w 4425936"/>
              <a:gd name="connsiteY5" fmla="*/ 3581205 h 3581205"/>
              <a:gd name="connsiteX6" fmla="*/ 1593563 w 4425936"/>
              <a:gd name="connsiteY6" fmla="*/ 3520244 h 3581205"/>
              <a:gd name="connsiteX7" fmla="*/ 0 w 4425936"/>
              <a:gd name="connsiteY7" fmla="*/ 0 h 3581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425936" h="3581205">
                <a:moveTo>
                  <a:pt x="0" y="0"/>
                </a:moveTo>
                <a:cubicBezTo>
                  <a:pt x="589739" y="494430"/>
                  <a:pt x="1659571" y="1594929"/>
                  <a:pt x="2565040" y="1853042"/>
                </a:cubicBezTo>
                <a:cubicBezTo>
                  <a:pt x="3017774" y="1982099"/>
                  <a:pt x="3565909" y="1836715"/>
                  <a:pt x="4085264" y="1693713"/>
                </a:cubicBezTo>
                <a:lnTo>
                  <a:pt x="4425936" y="1602364"/>
                </a:lnTo>
                <a:lnTo>
                  <a:pt x="4425936" y="3581205"/>
                </a:lnTo>
                <a:lnTo>
                  <a:pt x="1627818" y="3581205"/>
                </a:lnTo>
                <a:lnTo>
                  <a:pt x="1593563" y="3520244"/>
                </a:lnTo>
                <a:cubicBezTo>
                  <a:pt x="860194" y="2190067"/>
                  <a:pt x="203813" y="509386"/>
                  <a:pt x="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30" name="矩形 29"/>
          <p:cNvSpPr/>
          <p:nvPr userDrawn="1"/>
        </p:nvSpPr>
        <p:spPr>
          <a:xfrm>
            <a:off x="-1" y="770021"/>
            <a:ext cx="12192001" cy="60879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12" name="文本占位符 3"/>
          <p:cNvSpPr>
            <a:spLocks noGrp="1"/>
          </p:cNvSpPr>
          <p:nvPr>
            <p:ph type="body" sz="quarter" idx="12"/>
          </p:nvPr>
        </p:nvSpPr>
        <p:spPr>
          <a:xfrm>
            <a:off x="284148" y="97757"/>
            <a:ext cx="7752947" cy="59054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8610215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任意形状 12"/>
          <p:cNvSpPr/>
          <p:nvPr userDrawn="1"/>
        </p:nvSpPr>
        <p:spPr>
          <a:xfrm>
            <a:off x="1" y="0"/>
            <a:ext cx="2486683" cy="4106992"/>
          </a:xfrm>
          <a:custGeom>
            <a:avLst/>
            <a:gdLst>
              <a:gd name="connsiteX0" fmla="*/ 0 w 2486683"/>
              <a:gd name="connsiteY0" fmla="*/ 0 h 4106992"/>
              <a:gd name="connsiteX1" fmla="*/ 300639 w 2486683"/>
              <a:gd name="connsiteY1" fmla="*/ 0 h 4106992"/>
              <a:gd name="connsiteX2" fmla="*/ 351924 w 2486683"/>
              <a:gd name="connsiteY2" fmla="*/ 75072 h 4106992"/>
              <a:gd name="connsiteX3" fmla="*/ 1780674 w 2486683"/>
              <a:gd name="connsiteY3" fmla="*/ 2133600 h 4106992"/>
              <a:gd name="connsiteX4" fmla="*/ 2486526 w 2486683"/>
              <a:gd name="connsiteY4" fmla="*/ 2791326 h 4106992"/>
              <a:gd name="connsiteX5" fmla="*/ 1732547 w 2486683"/>
              <a:gd name="connsiteY5" fmla="*/ 3689684 h 4106992"/>
              <a:gd name="connsiteX6" fmla="*/ 208547 w 2486683"/>
              <a:gd name="connsiteY6" fmla="*/ 4010526 h 4106992"/>
              <a:gd name="connsiteX7" fmla="*/ 8397 w 2486683"/>
              <a:gd name="connsiteY7" fmla="*/ 4099760 h 4106992"/>
              <a:gd name="connsiteX8" fmla="*/ 0 w 2486683"/>
              <a:gd name="connsiteY8" fmla="*/ 4106992 h 4106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86683" h="4106992">
                <a:moveTo>
                  <a:pt x="0" y="0"/>
                </a:moveTo>
                <a:lnTo>
                  <a:pt x="300639" y="0"/>
                </a:lnTo>
                <a:lnTo>
                  <a:pt x="351924" y="75072"/>
                </a:lnTo>
                <a:cubicBezTo>
                  <a:pt x="799599" y="731921"/>
                  <a:pt x="1469858" y="1730543"/>
                  <a:pt x="1780674" y="2133600"/>
                </a:cubicBezTo>
                <a:cubicBezTo>
                  <a:pt x="2195095" y="2671010"/>
                  <a:pt x="2494547" y="2531979"/>
                  <a:pt x="2486526" y="2791326"/>
                </a:cubicBezTo>
                <a:cubicBezTo>
                  <a:pt x="2478505" y="3050673"/>
                  <a:pt x="2112210" y="3486484"/>
                  <a:pt x="1732547" y="3689684"/>
                </a:cubicBezTo>
                <a:cubicBezTo>
                  <a:pt x="1352884" y="3892884"/>
                  <a:pt x="540084" y="3959726"/>
                  <a:pt x="208547" y="4010526"/>
                </a:cubicBezTo>
                <a:cubicBezTo>
                  <a:pt x="125663" y="4023226"/>
                  <a:pt x="60659" y="4059822"/>
                  <a:pt x="8397" y="4099760"/>
                </a:cubicBezTo>
                <a:lnTo>
                  <a:pt x="0" y="4106992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15" name="任意形状 14"/>
          <p:cNvSpPr/>
          <p:nvPr userDrawn="1"/>
        </p:nvSpPr>
        <p:spPr>
          <a:xfrm>
            <a:off x="0" y="3249297"/>
            <a:ext cx="2929358" cy="3608703"/>
          </a:xfrm>
          <a:custGeom>
            <a:avLst/>
            <a:gdLst>
              <a:gd name="connsiteX0" fmla="*/ 2879629 w 2929358"/>
              <a:gd name="connsiteY0" fmla="*/ 175 h 3608703"/>
              <a:gd name="connsiteX1" fmla="*/ 2903621 w 2929358"/>
              <a:gd name="connsiteY1" fmla="*/ 7250 h 3608703"/>
              <a:gd name="connsiteX2" fmla="*/ 2486526 w 2929358"/>
              <a:gd name="connsiteY2" fmla="*/ 1531250 h 3608703"/>
              <a:gd name="connsiteX3" fmla="*/ 1219200 w 2929358"/>
              <a:gd name="connsiteY3" fmla="*/ 3199629 h 3608703"/>
              <a:gd name="connsiteX4" fmla="*/ 856498 w 2929358"/>
              <a:gd name="connsiteY4" fmla="*/ 3545788 h 3608703"/>
              <a:gd name="connsiteX5" fmla="*/ 783857 w 2929358"/>
              <a:gd name="connsiteY5" fmla="*/ 3608703 h 3608703"/>
              <a:gd name="connsiteX6" fmla="*/ 0 w 2929358"/>
              <a:gd name="connsiteY6" fmla="*/ 3608703 h 3608703"/>
              <a:gd name="connsiteX7" fmla="*/ 0 w 2929358"/>
              <a:gd name="connsiteY7" fmla="*/ 1591065 h 3608703"/>
              <a:gd name="connsiteX8" fmla="*/ 68633 w 2929358"/>
              <a:gd name="connsiteY8" fmla="*/ 1543893 h 3608703"/>
              <a:gd name="connsiteX9" fmla="*/ 1844842 w 2929358"/>
              <a:gd name="connsiteY9" fmla="*/ 985819 h 3608703"/>
              <a:gd name="connsiteX10" fmla="*/ 2879629 w 2929358"/>
              <a:gd name="connsiteY10" fmla="*/ 175 h 3608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29358" h="3608703">
                <a:moveTo>
                  <a:pt x="2879629" y="175"/>
                </a:moveTo>
                <a:cubicBezTo>
                  <a:pt x="2888916" y="-677"/>
                  <a:pt x="2896937" y="1569"/>
                  <a:pt x="2903621" y="7250"/>
                </a:cubicBezTo>
                <a:cubicBezTo>
                  <a:pt x="3010568" y="98155"/>
                  <a:pt x="2767263" y="999187"/>
                  <a:pt x="2486526" y="1531250"/>
                </a:cubicBezTo>
                <a:cubicBezTo>
                  <a:pt x="2205789" y="2063313"/>
                  <a:pt x="1657684" y="2750450"/>
                  <a:pt x="1219200" y="3199629"/>
                </a:cubicBezTo>
                <a:cubicBezTo>
                  <a:pt x="1109579" y="3311924"/>
                  <a:pt x="985253" y="3430569"/>
                  <a:pt x="856498" y="3545788"/>
                </a:cubicBezTo>
                <a:lnTo>
                  <a:pt x="783857" y="3608703"/>
                </a:lnTo>
                <a:lnTo>
                  <a:pt x="0" y="3608703"/>
                </a:lnTo>
                <a:lnTo>
                  <a:pt x="0" y="1591065"/>
                </a:lnTo>
                <a:lnTo>
                  <a:pt x="68633" y="1543893"/>
                </a:lnTo>
                <a:cubicBezTo>
                  <a:pt x="520992" y="1272405"/>
                  <a:pt x="1405021" y="1231464"/>
                  <a:pt x="1844842" y="985819"/>
                </a:cubicBezTo>
                <a:cubicBezTo>
                  <a:pt x="2316079" y="722628"/>
                  <a:pt x="2740318" y="12953"/>
                  <a:pt x="2879629" y="17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17" name="任意形状 16"/>
          <p:cNvSpPr/>
          <p:nvPr userDrawn="1"/>
        </p:nvSpPr>
        <p:spPr>
          <a:xfrm>
            <a:off x="1573641" y="3545305"/>
            <a:ext cx="2199207" cy="3312695"/>
          </a:xfrm>
          <a:custGeom>
            <a:avLst/>
            <a:gdLst>
              <a:gd name="connsiteX0" fmla="*/ 1634780 w 2199207"/>
              <a:gd name="connsiteY0" fmla="*/ 0 h 3312695"/>
              <a:gd name="connsiteX1" fmla="*/ 2035833 w 2199207"/>
              <a:gd name="connsiteY1" fmla="*/ 1138990 h 3312695"/>
              <a:gd name="connsiteX2" fmla="*/ 2051875 w 2199207"/>
              <a:gd name="connsiteY2" fmla="*/ 2951748 h 3312695"/>
              <a:gd name="connsiteX3" fmla="*/ 2186980 w 2199207"/>
              <a:gd name="connsiteY3" fmla="*/ 3293896 h 3312695"/>
              <a:gd name="connsiteX4" fmla="*/ 2199207 w 2199207"/>
              <a:gd name="connsiteY4" fmla="*/ 3312695 h 3312695"/>
              <a:gd name="connsiteX5" fmla="*/ 0 w 2199207"/>
              <a:gd name="connsiteY5" fmla="*/ 3312695 h 3312695"/>
              <a:gd name="connsiteX6" fmla="*/ 76565 w 2199207"/>
              <a:gd name="connsiteY6" fmla="*/ 3178468 h 3312695"/>
              <a:gd name="connsiteX7" fmla="*/ 1410189 w 2199207"/>
              <a:gd name="connsiteY7" fmla="*/ 1219201 h 3312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99207" h="3312695">
                <a:moveTo>
                  <a:pt x="1634780" y="0"/>
                </a:moveTo>
                <a:cubicBezTo>
                  <a:pt x="1835306" y="569495"/>
                  <a:pt x="1966317" y="647032"/>
                  <a:pt x="2035833" y="1138990"/>
                </a:cubicBezTo>
                <a:cubicBezTo>
                  <a:pt x="2105349" y="1630948"/>
                  <a:pt x="1963644" y="2457117"/>
                  <a:pt x="2051875" y="2951748"/>
                </a:cubicBezTo>
                <a:cubicBezTo>
                  <a:pt x="2073933" y="3075406"/>
                  <a:pt x="2124900" y="3188536"/>
                  <a:pt x="2186980" y="3293896"/>
                </a:cubicBezTo>
                <a:lnTo>
                  <a:pt x="2199207" y="3312695"/>
                </a:lnTo>
                <a:lnTo>
                  <a:pt x="0" y="3312695"/>
                </a:lnTo>
                <a:lnTo>
                  <a:pt x="76565" y="3178468"/>
                </a:lnTo>
                <a:cubicBezTo>
                  <a:pt x="523362" y="2438902"/>
                  <a:pt x="1366073" y="1495928"/>
                  <a:pt x="1410189" y="121920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19" name="任意形状 18"/>
          <p:cNvSpPr/>
          <p:nvPr userDrawn="1"/>
        </p:nvSpPr>
        <p:spPr>
          <a:xfrm>
            <a:off x="1042737" y="-5822"/>
            <a:ext cx="7728913" cy="6863822"/>
          </a:xfrm>
          <a:custGeom>
            <a:avLst/>
            <a:gdLst>
              <a:gd name="connsiteX0" fmla="*/ 0 w 7728913"/>
              <a:gd name="connsiteY0" fmla="*/ 0 h 6863822"/>
              <a:gd name="connsiteX1" fmla="*/ 1502592 w 7728913"/>
              <a:gd name="connsiteY1" fmla="*/ 0 h 6863822"/>
              <a:gd name="connsiteX2" fmla="*/ 1559030 w 7728913"/>
              <a:gd name="connsiteY2" fmla="*/ 104926 h 6863822"/>
              <a:gd name="connsiteX3" fmla="*/ 2630905 w 7728913"/>
              <a:gd name="connsiteY3" fmla="*/ 1593990 h 6863822"/>
              <a:gd name="connsiteX4" fmla="*/ 5710989 w 7728913"/>
              <a:gd name="connsiteY4" fmla="*/ 3631338 h 6863822"/>
              <a:gd name="connsiteX5" fmla="*/ 6849979 w 7728913"/>
              <a:gd name="connsiteY5" fmla="*/ 5588475 h 6863822"/>
              <a:gd name="connsiteX6" fmla="*/ 7660105 w 7728913"/>
              <a:gd name="connsiteY6" fmla="*/ 6761554 h 6863822"/>
              <a:gd name="connsiteX7" fmla="*/ 7728913 w 7728913"/>
              <a:gd name="connsiteY7" fmla="*/ 6863822 h 6863822"/>
              <a:gd name="connsiteX8" fmla="*/ 3768459 w 7728913"/>
              <a:gd name="connsiteY8" fmla="*/ 6863822 h 6863822"/>
              <a:gd name="connsiteX9" fmla="*/ 3676446 w 7728913"/>
              <a:gd name="connsiteY9" fmla="*/ 6778834 h 6863822"/>
              <a:gd name="connsiteX10" fmla="*/ 3416968 w 7728913"/>
              <a:gd name="connsiteY10" fmla="*/ 6486833 h 6863822"/>
              <a:gd name="connsiteX11" fmla="*/ 2775284 w 7728913"/>
              <a:gd name="connsiteY11" fmla="*/ 3583211 h 6863822"/>
              <a:gd name="connsiteX12" fmla="*/ 577516 w 7728913"/>
              <a:gd name="connsiteY12" fmla="*/ 872096 h 6863822"/>
              <a:gd name="connsiteX13" fmla="*/ 11029 w 7728913"/>
              <a:gd name="connsiteY13" fmla="*/ 20862 h 6863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7728913" h="6863822">
                <a:moveTo>
                  <a:pt x="0" y="0"/>
                </a:moveTo>
                <a:lnTo>
                  <a:pt x="1502592" y="0"/>
                </a:lnTo>
                <a:lnTo>
                  <a:pt x="1559030" y="104926"/>
                </a:lnTo>
                <a:cubicBezTo>
                  <a:pt x="1811881" y="570470"/>
                  <a:pt x="2161340" y="1159516"/>
                  <a:pt x="2630905" y="1593990"/>
                </a:cubicBezTo>
                <a:cubicBezTo>
                  <a:pt x="3382210" y="2289148"/>
                  <a:pt x="5007810" y="2965591"/>
                  <a:pt x="5710989" y="3631338"/>
                </a:cubicBezTo>
                <a:cubicBezTo>
                  <a:pt x="6414168" y="4297085"/>
                  <a:pt x="6849979" y="5588475"/>
                  <a:pt x="6849979" y="5588475"/>
                </a:cubicBezTo>
                <a:cubicBezTo>
                  <a:pt x="7049169" y="5932044"/>
                  <a:pt x="7385384" y="6361838"/>
                  <a:pt x="7660105" y="6761554"/>
                </a:cubicBezTo>
                <a:lnTo>
                  <a:pt x="7728913" y="6863822"/>
                </a:lnTo>
                <a:lnTo>
                  <a:pt x="3768459" y="6863822"/>
                </a:lnTo>
                <a:lnTo>
                  <a:pt x="3676446" y="6778834"/>
                </a:lnTo>
                <a:cubicBezTo>
                  <a:pt x="3577724" y="6682138"/>
                  <a:pt x="3490160" y="6584423"/>
                  <a:pt x="3416968" y="6486833"/>
                </a:cubicBezTo>
                <a:cubicBezTo>
                  <a:pt x="2831431" y="5706117"/>
                  <a:pt x="3248526" y="4519000"/>
                  <a:pt x="2775284" y="3583211"/>
                </a:cubicBezTo>
                <a:cubicBezTo>
                  <a:pt x="2302042" y="2647422"/>
                  <a:pt x="1058779" y="1551212"/>
                  <a:pt x="577516" y="872096"/>
                </a:cubicBezTo>
                <a:cubicBezTo>
                  <a:pt x="336885" y="532538"/>
                  <a:pt x="137027" y="248459"/>
                  <a:pt x="11029" y="20862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1" name="任意形状 20"/>
          <p:cNvSpPr/>
          <p:nvPr userDrawn="1"/>
        </p:nvSpPr>
        <p:spPr>
          <a:xfrm>
            <a:off x="3371919" y="0"/>
            <a:ext cx="3718692" cy="2791326"/>
          </a:xfrm>
          <a:custGeom>
            <a:avLst/>
            <a:gdLst>
              <a:gd name="connsiteX0" fmla="*/ 0 w 3718692"/>
              <a:gd name="connsiteY0" fmla="*/ 0 h 2791326"/>
              <a:gd name="connsiteX1" fmla="*/ 3226728 w 3718692"/>
              <a:gd name="connsiteY1" fmla="*/ 0 h 2791326"/>
              <a:gd name="connsiteX2" fmla="*/ 3226401 w 3718692"/>
              <a:gd name="connsiteY2" fmla="*/ 5013 h 2791326"/>
              <a:gd name="connsiteX3" fmla="*/ 3173261 w 3718692"/>
              <a:gd name="connsiteY3" fmla="*/ 1219200 h 2791326"/>
              <a:gd name="connsiteX4" fmla="*/ 3718692 w 3718692"/>
              <a:gd name="connsiteY4" fmla="*/ 2791326 h 2791326"/>
              <a:gd name="connsiteX5" fmla="*/ 1777597 w 3718692"/>
              <a:gd name="connsiteY5" fmla="*/ 2037347 h 2791326"/>
              <a:gd name="connsiteX6" fmla="*/ 47432 w 3718692"/>
              <a:gd name="connsiteY6" fmla="*/ 70252 h 2791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18692" h="2791326">
                <a:moveTo>
                  <a:pt x="0" y="0"/>
                </a:moveTo>
                <a:lnTo>
                  <a:pt x="3226728" y="0"/>
                </a:lnTo>
                <a:lnTo>
                  <a:pt x="3226401" y="5013"/>
                </a:lnTo>
                <a:cubicBezTo>
                  <a:pt x="3188635" y="438484"/>
                  <a:pt x="3122461" y="899695"/>
                  <a:pt x="3173261" y="1219200"/>
                </a:cubicBezTo>
                <a:cubicBezTo>
                  <a:pt x="3274861" y="1858211"/>
                  <a:pt x="3614419" y="2446421"/>
                  <a:pt x="3718692" y="2791326"/>
                </a:cubicBezTo>
                <a:cubicBezTo>
                  <a:pt x="3357744" y="2783305"/>
                  <a:pt x="2462060" y="2622884"/>
                  <a:pt x="1777597" y="2037347"/>
                </a:cubicBezTo>
                <a:cubicBezTo>
                  <a:pt x="1307029" y="1634790"/>
                  <a:pt x="535692" y="769707"/>
                  <a:pt x="47432" y="70252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3" name="任意形状 22"/>
          <p:cNvSpPr/>
          <p:nvPr userDrawn="1"/>
        </p:nvSpPr>
        <p:spPr>
          <a:xfrm>
            <a:off x="7118577" y="-1"/>
            <a:ext cx="700375" cy="2534652"/>
          </a:xfrm>
          <a:custGeom>
            <a:avLst/>
            <a:gdLst>
              <a:gd name="connsiteX0" fmla="*/ 199 w 700375"/>
              <a:gd name="connsiteY0" fmla="*/ 0 h 2534652"/>
              <a:gd name="connsiteX1" fmla="*/ 700375 w 700375"/>
              <a:gd name="connsiteY1" fmla="*/ 0 h 2534652"/>
              <a:gd name="connsiteX2" fmla="*/ 680364 w 700375"/>
              <a:gd name="connsiteY2" fmla="*/ 62300 h 2534652"/>
              <a:gd name="connsiteX3" fmla="*/ 485603 w 700375"/>
              <a:gd name="connsiteY3" fmla="*/ 813522 h 2534652"/>
              <a:gd name="connsiteX4" fmla="*/ 437476 w 700375"/>
              <a:gd name="connsiteY4" fmla="*/ 2530028 h 2534652"/>
              <a:gd name="connsiteX5" fmla="*/ 36424 w 700375"/>
              <a:gd name="connsiteY5" fmla="*/ 1214575 h 2534652"/>
              <a:gd name="connsiteX6" fmla="*/ 0 w 700375"/>
              <a:gd name="connsiteY6" fmla="*/ 67721 h 2534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00375" h="2534652">
                <a:moveTo>
                  <a:pt x="199" y="0"/>
                </a:moveTo>
                <a:lnTo>
                  <a:pt x="700375" y="0"/>
                </a:lnTo>
                <a:lnTo>
                  <a:pt x="680364" y="62300"/>
                </a:lnTo>
                <a:cubicBezTo>
                  <a:pt x="596269" y="325115"/>
                  <a:pt x="516685" y="587930"/>
                  <a:pt x="485603" y="813522"/>
                </a:cubicBezTo>
                <a:cubicBezTo>
                  <a:pt x="402719" y="1415101"/>
                  <a:pt x="512339" y="2463186"/>
                  <a:pt x="437476" y="2530028"/>
                </a:cubicBezTo>
                <a:cubicBezTo>
                  <a:pt x="362613" y="2596870"/>
                  <a:pt x="87224" y="1928449"/>
                  <a:pt x="36424" y="1214575"/>
                </a:cubicBezTo>
                <a:cubicBezTo>
                  <a:pt x="17374" y="946872"/>
                  <a:pt x="2836" y="518623"/>
                  <a:pt x="0" y="6772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5" name="任意形状 24"/>
          <p:cNvSpPr/>
          <p:nvPr userDrawn="1"/>
        </p:nvSpPr>
        <p:spPr>
          <a:xfrm>
            <a:off x="7985085" y="1"/>
            <a:ext cx="4206917" cy="2534651"/>
          </a:xfrm>
          <a:custGeom>
            <a:avLst/>
            <a:gdLst>
              <a:gd name="connsiteX0" fmla="*/ 416581 w 4206917"/>
              <a:gd name="connsiteY0" fmla="*/ 0 h 2534651"/>
              <a:gd name="connsiteX1" fmla="*/ 4206917 w 4206917"/>
              <a:gd name="connsiteY1" fmla="*/ 0 h 2534651"/>
              <a:gd name="connsiteX2" fmla="*/ 4206917 w 4206917"/>
              <a:gd name="connsiteY2" fmla="*/ 2014007 h 2534651"/>
              <a:gd name="connsiteX3" fmla="*/ 3947233 w 4206917"/>
              <a:gd name="connsiteY3" fmla="*/ 2071436 h 2534651"/>
              <a:gd name="connsiteX4" fmla="*/ 2634788 w 4206917"/>
              <a:gd name="connsiteY4" fmla="*/ 2261936 h 2534651"/>
              <a:gd name="connsiteX5" fmla="*/ 3883 w 4206917"/>
              <a:gd name="connsiteY5" fmla="*/ 2534651 h 2534651"/>
              <a:gd name="connsiteX6" fmla="*/ 385364 w 4206917"/>
              <a:gd name="connsiteY6" fmla="*/ 69608 h 2534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06917" h="2534651">
                <a:moveTo>
                  <a:pt x="416581" y="0"/>
                </a:moveTo>
                <a:lnTo>
                  <a:pt x="4206917" y="0"/>
                </a:lnTo>
                <a:lnTo>
                  <a:pt x="4206917" y="2014007"/>
                </a:lnTo>
                <a:lnTo>
                  <a:pt x="3947233" y="2071436"/>
                </a:lnTo>
                <a:cubicBezTo>
                  <a:pt x="3523788" y="2149642"/>
                  <a:pt x="3045199" y="2187073"/>
                  <a:pt x="2634788" y="2261936"/>
                </a:cubicBezTo>
                <a:cubicBezTo>
                  <a:pt x="1813967" y="2411662"/>
                  <a:pt x="741819" y="2294019"/>
                  <a:pt x="3883" y="2534651"/>
                </a:cubicBezTo>
                <a:cubicBezTo>
                  <a:pt x="-22185" y="1987214"/>
                  <a:pt x="80596" y="818480"/>
                  <a:pt x="385364" y="69608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7" name="任意形状 26"/>
          <p:cNvSpPr/>
          <p:nvPr userDrawn="1"/>
        </p:nvSpPr>
        <p:spPr>
          <a:xfrm>
            <a:off x="8037095" y="2565911"/>
            <a:ext cx="4154905" cy="2044209"/>
          </a:xfrm>
          <a:custGeom>
            <a:avLst/>
            <a:gdLst>
              <a:gd name="connsiteX0" fmla="*/ 4026568 w 4154905"/>
              <a:gd name="connsiteY0" fmla="*/ 827 h 2044209"/>
              <a:gd name="connsiteX1" fmla="*/ 4154905 w 4154905"/>
              <a:gd name="connsiteY1" fmla="*/ 7296 h 2044209"/>
              <a:gd name="connsiteX2" fmla="*/ 4154905 w 4154905"/>
              <a:gd name="connsiteY2" fmla="*/ 1783390 h 2044209"/>
              <a:gd name="connsiteX3" fmla="*/ 4090737 w 4154905"/>
              <a:gd name="connsiteY3" fmla="*/ 1813585 h 2044209"/>
              <a:gd name="connsiteX4" fmla="*/ 2197768 w 4154905"/>
              <a:gd name="connsiteY4" fmla="*/ 1909837 h 2044209"/>
              <a:gd name="connsiteX5" fmla="*/ 0 w 4154905"/>
              <a:gd name="connsiteY5" fmla="*/ 417922 h 2044209"/>
              <a:gd name="connsiteX6" fmla="*/ 2005263 w 4154905"/>
              <a:gd name="connsiteY6" fmla="*/ 273543 h 2044209"/>
              <a:gd name="connsiteX7" fmla="*/ 4026568 w 4154905"/>
              <a:gd name="connsiteY7" fmla="*/ 827 h 2044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154905" h="2044209">
                <a:moveTo>
                  <a:pt x="4026568" y="827"/>
                </a:moveTo>
                <a:lnTo>
                  <a:pt x="4154905" y="7296"/>
                </a:lnTo>
                <a:lnTo>
                  <a:pt x="4154905" y="1783390"/>
                </a:lnTo>
                <a:lnTo>
                  <a:pt x="4090737" y="1813585"/>
                </a:lnTo>
                <a:cubicBezTo>
                  <a:pt x="3539958" y="2048869"/>
                  <a:pt x="2879557" y="2142447"/>
                  <a:pt x="2197768" y="1909837"/>
                </a:cubicBezTo>
                <a:cubicBezTo>
                  <a:pt x="1515979" y="1677227"/>
                  <a:pt x="176463" y="722723"/>
                  <a:pt x="0" y="417922"/>
                </a:cubicBezTo>
                <a:cubicBezTo>
                  <a:pt x="481263" y="417921"/>
                  <a:pt x="1334168" y="343059"/>
                  <a:pt x="2005263" y="273543"/>
                </a:cubicBezTo>
                <a:cubicBezTo>
                  <a:pt x="2486526" y="206701"/>
                  <a:pt x="3307347" y="-15215"/>
                  <a:pt x="4026568" y="827"/>
                </a:cubicBez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9" name="任意形状 28"/>
          <p:cNvSpPr/>
          <p:nvPr userDrawn="1"/>
        </p:nvSpPr>
        <p:spPr>
          <a:xfrm>
            <a:off x="7766064" y="3276796"/>
            <a:ext cx="4425936" cy="3581205"/>
          </a:xfrm>
          <a:custGeom>
            <a:avLst/>
            <a:gdLst>
              <a:gd name="connsiteX0" fmla="*/ 0 w 4425936"/>
              <a:gd name="connsiteY0" fmla="*/ 0 h 3581205"/>
              <a:gd name="connsiteX1" fmla="*/ 2565040 w 4425936"/>
              <a:gd name="connsiteY1" fmla="*/ 1853042 h 3581205"/>
              <a:gd name="connsiteX2" fmla="*/ 4085264 w 4425936"/>
              <a:gd name="connsiteY2" fmla="*/ 1693713 h 3581205"/>
              <a:gd name="connsiteX3" fmla="*/ 4425936 w 4425936"/>
              <a:gd name="connsiteY3" fmla="*/ 1602364 h 3581205"/>
              <a:gd name="connsiteX4" fmla="*/ 4425936 w 4425936"/>
              <a:gd name="connsiteY4" fmla="*/ 3581205 h 3581205"/>
              <a:gd name="connsiteX5" fmla="*/ 1627818 w 4425936"/>
              <a:gd name="connsiteY5" fmla="*/ 3581205 h 3581205"/>
              <a:gd name="connsiteX6" fmla="*/ 1593563 w 4425936"/>
              <a:gd name="connsiteY6" fmla="*/ 3520244 h 3581205"/>
              <a:gd name="connsiteX7" fmla="*/ 0 w 4425936"/>
              <a:gd name="connsiteY7" fmla="*/ 0 h 3581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425936" h="3581205">
                <a:moveTo>
                  <a:pt x="0" y="0"/>
                </a:moveTo>
                <a:cubicBezTo>
                  <a:pt x="589739" y="494430"/>
                  <a:pt x="1659571" y="1594929"/>
                  <a:pt x="2565040" y="1853042"/>
                </a:cubicBezTo>
                <a:cubicBezTo>
                  <a:pt x="3017774" y="1982099"/>
                  <a:pt x="3565909" y="1836715"/>
                  <a:pt x="4085264" y="1693713"/>
                </a:cubicBezTo>
                <a:lnTo>
                  <a:pt x="4425936" y="1602364"/>
                </a:lnTo>
                <a:lnTo>
                  <a:pt x="4425936" y="3581205"/>
                </a:lnTo>
                <a:lnTo>
                  <a:pt x="1627818" y="3581205"/>
                </a:lnTo>
                <a:lnTo>
                  <a:pt x="1593563" y="3520244"/>
                </a:lnTo>
                <a:cubicBezTo>
                  <a:pt x="860194" y="2190067"/>
                  <a:pt x="203813" y="509386"/>
                  <a:pt x="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30" name="矩形 29"/>
          <p:cNvSpPr/>
          <p:nvPr userDrawn="1"/>
        </p:nvSpPr>
        <p:spPr>
          <a:xfrm>
            <a:off x="-1" y="0"/>
            <a:ext cx="12192001" cy="33126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12" name="文本占位符 3"/>
          <p:cNvSpPr>
            <a:spLocks noGrp="1"/>
          </p:cNvSpPr>
          <p:nvPr>
            <p:ph type="body" sz="quarter" idx="12"/>
          </p:nvPr>
        </p:nvSpPr>
        <p:spPr>
          <a:xfrm>
            <a:off x="284148" y="97757"/>
            <a:ext cx="7752947" cy="59054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800" b="1">
                <a:solidFill>
                  <a:schemeClr val="accent5"/>
                </a:solidFill>
              </a:defRPr>
            </a:lvl1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1311762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4415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4" r:id="rId2"/>
    <p:sldLayoutId id="2147483693" r:id="rId3"/>
    <p:sldLayoutId id="2147483692" r:id="rId4"/>
    <p:sldLayoutId id="2147483686" r:id="rId5"/>
    <p:sldLayoutId id="2147483689" r:id="rId6"/>
    <p:sldLayoutId id="2147483687" r:id="rId7"/>
    <p:sldLayoutId id="2147483688" r:id="rId8"/>
    <p:sldLayoutId id="2147483690" r:id="rId9"/>
    <p:sldLayoutId id="2147483684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50872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680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mbedding/Chinese-Word-Vectors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116.85.17.6:10487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csdn.net/lrt366/article/details/89244735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mp.weixin.qq.com/s/W0PhbE8149nD3Venmy33tw" TargetMode="External"/><Relationship Id="rId4" Type="http://schemas.openxmlformats.org/officeDocument/2006/relationships/hyperlink" Target="https://mp.weixin.qq.com/s/SycD5rGNeK5NwYwfmgCKoA" TargetMode="Externa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440304" y="2486244"/>
            <a:ext cx="8470255" cy="822763"/>
          </a:xfrm>
        </p:spPr>
        <p:txBody>
          <a:bodyPr/>
          <a:lstStyle/>
          <a:p>
            <a:r>
              <a:rPr kumimoji="1" lang="zh-CN" altLang="en-US" sz="4800" dirty="0"/>
              <a:t>餐馆评论细粒度情感分析系统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zh-CN" dirty="0"/>
              <a:t>PROJECT</a:t>
            </a:r>
            <a:r>
              <a:rPr kumimoji="1" lang="zh-CN" altLang="en-US" dirty="0"/>
              <a:t> </a:t>
            </a:r>
            <a:r>
              <a:rPr kumimoji="1" lang="en-US" altLang="zh-CN" dirty="0"/>
              <a:t>REPORT</a:t>
            </a:r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zh-CN" dirty="0"/>
              <a:t>PRESENTED</a:t>
            </a:r>
            <a:r>
              <a:rPr kumimoji="1" lang="zh-CN" altLang="en-US" dirty="0"/>
              <a:t> </a:t>
            </a:r>
            <a:r>
              <a:rPr kumimoji="1" lang="en-US" altLang="zh-CN" dirty="0"/>
              <a:t>BY</a:t>
            </a:r>
            <a:r>
              <a:rPr kumimoji="1" lang="zh-CN" altLang="en-US" dirty="0"/>
              <a:t> </a:t>
            </a:r>
            <a:r>
              <a:rPr kumimoji="1" lang="en-US" altLang="zh-CN" dirty="0"/>
              <a:t>TEAM Chinese Neumanns</a:t>
            </a:r>
            <a:endParaRPr kumimoji="1" lang="zh-CN" altLang="en-US" dirty="0"/>
          </a:p>
        </p:txBody>
      </p:sp>
      <p:sp>
        <p:nvSpPr>
          <p:cNvPr id="5" name="副标题 2">
            <a:extLst>
              <a:ext uri="{FF2B5EF4-FFF2-40B4-BE49-F238E27FC236}">
                <a16:creationId xmlns:a16="http://schemas.microsoft.com/office/drawing/2014/main" id="{7A0617D7-4B7F-44BF-98A0-12E40830CE83}"/>
              </a:ext>
            </a:extLst>
          </p:cNvPr>
          <p:cNvSpPr txBox="1">
            <a:spLocks/>
          </p:cNvSpPr>
          <p:nvPr/>
        </p:nvSpPr>
        <p:spPr>
          <a:xfrm>
            <a:off x="9608190" y="5392499"/>
            <a:ext cx="2583810" cy="15468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354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228589" indent="-228589" algn="l" defTabSz="914354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685766" indent="-228589" algn="l" defTabSz="914354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142942" indent="-228589" algn="l" defTabSz="914354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1600120" indent="-228589" algn="l" defTabSz="914354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057298" indent="-228589" algn="l" defTabSz="914354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474" indent="-228589" algn="l" defTabSz="914354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652" indent="-228589" algn="l" defTabSz="914354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8829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600"/>
              </a:lnSpc>
              <a:spcBef>
                <a:spcPts val="2400"/>
              </a:spcBef>
            </a:pPr>
            <a:r>
              <a:rPr lang="zh-CN" altLang="en-US" sz="1400" dirty="0">
                <a:solidFill>
                  <a:schemeClr val="bg1"/>
                </a:solidFill>
              </a:rPr>
              <a:t>前端：吴林莉</a:t>
            </a:r>
            <a:endParaRPr lang="en-US" altLang="zh-CN" sz="1400" dirty="0">
              <a:solidFill>
                <a:schemeClr val="bg1"/>
              </a:solidFill>
            </a:endParaRPr>
          </a:p>
          <a:p>
            <a:pPr>
              <a:lnSpc>
                <a:spcPts val="600"/>
              </a:lnSpc>
            </a:pPr>
            <a:r>
              <a:rPr lang="zh-CN" altLang="en-US" sz="1400" dirty="0">
                <a:solidFill>
                  <a:schemeClr val="bg1"/>
                </a:solidFill>
              </a:rPr>
              <a:t>数据：李湘湘</a:t>
            </a:r>
            <a:endParaRPr lang="en-US" altLang="zh-CN" sz="1400" dirty="0">
              <a:solidFill>
                <a:schemeClr val="bg1"/>
              </a:solidFill>
            </a:endParaRPr>
          </a:p>
          <a:p>
            <a:pPr>
              <a:lnSpc>
                <a:spcPts val="600"/>
              </a:lnSpc>
            </a:pPr>
            <a:r>
              <a:rPr lang="zh-CN" altLang="en-US" sz="1400" dirty="0">
                <a:solidFill>
                  <a:schemeClr val="bg1"/>
                </a:solidFill>
              </a:rPr>
              <a:t>算法：李岩</a:t>
            </a:r>
            <a:endParaRPr lang="en-US" altLang="zh-CN" sz="1400" dirty="0">
              <a:solidFill>
                <a:schemeClr val="bg1"/>
              </a:solidFill>
            </a:endParaRPr>
          </a:p>
          <a:p>
            <a:pPr>
              <a:lnSpc>
                <a:spcPts val="600"/>
              </a:lnSpc>
            </a:pPr>
            <a:r>
              <a:rPr lang="zh-CN" altLang="en-US" sz="1400" dirty="0">
                <a:solidFill>
                  <a:schemeClr val="bg1"/>
                </a:solidFill>
              </a:rPr>
              <a:t>后端，团队</a:t>
            </a:r>
            <a:r>
              <a:rPr lang="en-US" altLang="zh-CN" sz="1400" dirty="0">
                <a:solidFill>
                  <a:schemeClr val="bg1"/>
                </a:solidFill>
              </a:rPr>
              <a:t>Leader</a:t>
            </a:r>
            <a:r>
              <a:rPr lang="zh-CN" altLang="en-US" sz="1400" dirty="0">
                <a:solidFill>
                  <a:schemeClr val="bg1"/>
                </a:solidFill>
              </a:rPr>
              <a:t>：周易华</a:t>
            </a:r>
            <a:r>
              <a:rPr lang="en-US" altLang="zh-CN" sz="1400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77648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zh-CN" dirty="0"/>
              <a:t>TWO</a:t>
            </a:r>
            <a:r>
              <a:rPr kumimoji="1" lang="zh-CN" altLang="en-US" dirty="0"/>
              <a:t> 技术实现</a:t>
            </a:r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07DD79D9-C58F-43E7-A7F1-C68DBFC7D3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0691" y="2389852"/>
            <a:ext cx="5338142" cy="25911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9" name="矩形 28">
            <a:extLst>
              <a:ext uri="{FF2B5EF4-FFF2-40B4-BE49-F238E27FC236}">
                <a16:creationId xmlns:a16="http://schemas.microsoft.com/office/drawing/2014/main" id="{C96AA1E9-7EC3-4914-898C-CD158253AB61}"/>
              </a:ext>
            </a:extLst>
          </p:cNvPr>
          <p:cNvSpPr/>
          <p:nvPr/>
        </p:nvSpPr>
        <p:spPr>
          <a:xfrm>
            <a:off x="590311" y="1856326"/>
            <a:ext cx="5450999" cy="3658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模型输入层：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Embedding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词嵌入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lvl="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特征提取层</a:t>
            </a: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(Encoder)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：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Embedding+3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层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LSTM</a:t>
            </a:r>
          </a:p>
          <a:p>
            <a:pPr marL="742939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第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1,2,3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层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LSTM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的输出和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Embedding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层相加，最后的输出为四者的加权平均，该权重可以是可学习的参数。（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idea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取自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ELMO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）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解码器层</a:t>
            </a: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(Decoder)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：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层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LSTM + Attention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，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20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个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time steps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表示模型中所需的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20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个分类内容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输出层：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每个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LSTM cell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通过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2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层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Fully Connected Layers + Softmax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输出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4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个分类的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logits</a:t>
            </a:r>
          </a:p>
        </p:txBody>
      </p:sp>
    </p:spTree>
    <p:extLst>
      <p:ext uri="{BB962C8B-B14F-4D97-AF65-F5344CB8AC3E}">
        <p14:creationId xmlns:p14="http://schemas.microsoft.com/office/powerpoint/2010/main" val="58905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zh-CN" dirty="0"/>
              <a:t>TWO</a:t>
            </a:r>
            <a:r>
              <a:rPr kumimoji="1" lang="zh-CN" altLang="en-US" dirty="0"/>
              <a:t> 技术实现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C96AA1E9-7EC3-4914-898C-CD158253AB61}"/>
              </a:ext>
            </a:extLst>
          </p:cNvPr>
          <p:cNvSpPr/>
          <p:nvPr/>
        </p:nvSpPr>
        <p:spPr>
          <a:xfrm>
            <a:off x="590312" y="2320074"/>
            <a:ext cx="4860578" cy="22178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Embedding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层：</a:t>
            </a:r>
            <a:endParaRPr lang="en-US" altLang="zh-CN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742939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使用了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</a:t>
            </a:r>
            <a:r>
              <a:rPr lang="en-US" altLang="zh-CN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Qiu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Et al, 2018) 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预训练的中文词向量：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en-US" altLang="zh-CN" dirty="0">
                <a:hlinkClick r:id="rId3"/>
              </a:rPr>
              <a:t>https://github.com/Embedding/Chinese-Word-Vectors</a:t>
            </a:r>
            <a:endParaRPr lang="en-US" altLang="zh-CN" dirty="0"/>
          </a:p>
          <a:p>
            <a:pPr marL="742939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词向量的维度为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300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维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92E70A6-6038-463B-9CA4-136EEBDC42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4054" y="1767537"/>
            <a:ext cx="6164062" cy="42469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95764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zh-CN" dirty="0"/>
              <a:t>TWO</a:t>
            </a:r>
            <a:r>
              <a:rPr kumimoji="1" lang="zh-CN" altLang="en-US" dirty="0"/>
              <a:t> 技术实现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C96AA1E9-7EC3-4914-898C-CD158253AB61}"/>
              </a:ext>
            </a:extLst>
          </p:cNvPr>
          <p:cNvSpPr/>
          <p:nvPr/>
        </p:nvSpPr>
        <p:spPr>
          <a:xfrm>
            <a:off x="590311" y="2184800"/>
            <a:ext cx="4896089" cy="29380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Encoder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详解：</a:t>
            </a:r>
            <a:endParaRPr lang="en-US" altLang="zh-CN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742939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输入通过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Embedding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层后，通过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3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层双向（正向反向拼接） 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LSTM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层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1200127" lvl="2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输入通过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LSTM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层后，可以提取到上下文信息，解决了多义词的问题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742939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将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Embedding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层和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3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层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LSTM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层的输出（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h0, h1, h2, h3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）求加权平均，获得最终的句子表征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7E2F130-3AE8-4173-B025-CE0F5BCC33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6101" y="1349405"/>
            <a:ext cx="5364666" cy="50177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31298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zh-CN" dirty="0"/>
              <a:t>TWO</a:t>
            </a:r>
            <a:r>
              <a:rPr kumimoji="1" lang="zh-CN" altLang="en-US" dirty="0"/>
              <a:t> 技术实现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C96AA1E9-7EC3-4914-898C-CD158253AB61}"/>
              </a:ext>
            </a:extLst>
          </p:cNvPr>
          <p:cNvSpPr/>
          <p:nvPr/>
        </p:nvSpPr>
        <p:spPr>
          <a:xfrm>
            <a:off x="590311" y="1856326"/>
            <a:ext cx="5100275" cy="40183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Decoder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详解：</a:t>
            </a:r>
            <a:endParaRPr lang="en-US" altLang="zh-CN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742939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Decoder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的输入是三层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LSTM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的加权平均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742939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Decoder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的每一个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Cell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对应预测一个标签，一共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20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个标签（每个标签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4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个类别）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742939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Decoder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的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output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通过与每一个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encoder cell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计算相似度得到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Attention scores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，将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Attention scores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与隐层输出拼接，然后经过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2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个全连接层和激活函数输出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742939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Decoder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一共有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20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个，通过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20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个输出对每个标签的分类做出预测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lvl="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5EB8269-D6C1-43D1-AEE1-93F480AA51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2625" y="1484438"/>
            <a:ext cx="5669064" cy="46367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73111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zh-CN" dirty="0"/>
              <a:t>TWO</a:t>
            </a:r>
            <a:r>
              <a:rPr kumimoji="1" lang="zh-CN" altLang="en-US" dirty="0"/>
              <a:t> 技术实现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C96AA1E9-7EC3-4914-898C-CD158253AB61}"/>
              </a:ext>
            </a:extLst>
          </p:cNvPr>
          <p:cNvSpPr/>
          <p:nvPr/>
        </p:nvSpPr>
        <p:spPr>
          <a:xfrm>
            <a:off x="590311" y="2434013"/>
            <a:ext cx="5310057" cy="3138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使用</a:t>
            </a: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Focal Loss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解决标签不平衡的问题：</a:t>
            </a:r>
            <a:endParaRPr lang="en-US" altLang="zh-CN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742939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在模型中使用了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Focal Loss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，降低了数据集标签不平衡的影响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742939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Focal Loss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对交叉熵损失做出改进，使其：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1200127" lvl="2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γ</a:t>
            </a:r>
            <a:r>
              <a:rPr lang="zh-CN" altLang="en-US" sz="1600" dirty="0"/>
              <a:t>参数使得模型更关注困难的、错分的样本</a:t>
            </a:r>
            <a:endParaRPr lang="en-US" altLang="zh-CN" sz="1600" dirty="0"/>
          </a:p>
          <a:p>
            <a:pPr marL="1657316" lvl="3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一般</a:t>
            </a:r>
            <a:r>
              <a:rPr lang="en-US" altLang="zh-CN" sz="1600" dirty="0"/>
              <a:t>γ</a:t>
            </a:r>
            <a:r>
              <a:rPr lang="zh-CN" altLang="en-US" sz="1600" dirty="0"/>
              <a:t>取</a:t>
            </a:r>
            <a:r>
              <a:rPr lang="en-US" altLang="zh-CN" sz="1600" dirty="0"/>
              <a:t>2</a:t>
            </a:r>
            <a:r>
              <a:rPr lang="zh-CN" altLang="en-US" sz="1600" dirty="0"/>
              <a:t>效果最好，本项目中取的</a:t>
            </a:r>
            <a:r>
              <a:rPr lang="en-US" altLang="zh-CN" sz="1600" dirty="0"/>
              <a:t>2</a:t>
            </a:r>
          </a:p>
          <a:p>
            <a:pPr marL="1200127" lvl="2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α</a:t>
            </a:r>
            <a:r>
              <a:rPr lang="zh-CN" altLang="en-US" sz="1600" dirty="0"/>
              <a:t>参数可以使得模型更关注某一类样本</a:t>
            </a:r>
            <a:endParaRPr lang="en-US" altLang="zh-CN" sz="1600" dirty="0"/>
          </a:p>
          <a:p>
            <a:pPr marL="1200127" lvl="2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742939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1A3F015A-2428-426D-A6C1-11B10095F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0330" y="3541205"/>
            <a:ext cx="2809875" cy="542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1AAB6EF6-74C8-441E-83C7-D982BFF0EF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1634" y="1615962"/>
            <a:ext cx="4562475" cy="438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箭头: 右 2">
            <a:extLst>
              <a:ext uri="{FF2B5EF4-FFF2-40B4-BE49-F238E27FC236}">
                <a16:creationId xmlns:a16="http://schemas.microsoft.com/office/drawing/2014/main" id="{ED2E6096-F123-44CA-AA73-EA9C882EC87E}"/>
              </a:ext>
            </a:extLst>
          </p:cNvPr>
          <p:cNvSpPr/>
          <p:nvPr/>
        </p:nvSpPr>
        <p:spPr>
          <a:xfrm rot="5400000">
            <a:off x="8105312" y="2388106"/>
            <a:ext cx="935115" cy="842455"/>
          </a:xfrm>
          <a:prstGeom prst="rightArrow">
            <a:avLst/>
          </a:prstGeom>
          <a:solidFill>
            <a:srgbClr val="E4545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4102" name="Picture 6">
            <a:extLst>
              <a:ext uri="{FF2B5EF4-FFF2-40B4-BE49-F238E27FC236}">
                <a16:creationId xmlns:a16="http://schemas.microsoft.com/office/drawing/2014/main" id="{B9C0F056-BE80-4294-AA4F-AA5B104A63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1597" y="2773869"/>
            <a:ext cx="2113555" cy="1310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D246236A-07D9-461D-8B01-B2BFCA4299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6005" y="5571223"/>
            <a:ext cx="3133725" cy="59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箭头: 右 9">
            <a:extLst>
              <a:ext uri="{FF2B5EF4-FFF2-40B4-BE49-F238E27FC236}">
                <a16:creationId xmlns:a16="http://schemas.microsoft.com/office/drawing/2014/main" id="{D2636964-F283-43F5-801D-B9D1B39F587C}"/>
              </a:ext>
            </a:extLst>
          </p:cNvPr>
          <p:cNvSpPr/>
          <p:nvPr/>
        </p:nvSpPr>
        <p:spPr>
          <a:xfrm rot="5400000">
            <a:off x="8105312" y="4394774"/>
            <a:ext cx="935115" cy="842455"/>
          </a:xfrm>
          <a:prstGeom prst="rightArrow">
            <a:avLst/>
          </a:prstGeom>
          <a:solidFill>
            <a:srgbClr val="2DB9DA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70668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zh-CN" dirty="0"/>
              <a:t>03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zh-CN" altLang="en-US" dirty="0"/>
              <a:t>参数调整</a:t>
            </a:r>
          </a:p>
        </p:txBody>
      </p:sp>
    </p:spTree>
    <p:extLst>
      <p:ext uri="{BB962C8B-B14F-4D97-AF65-F5344CB8AC3E}">
        <p14:creationId xmlns:p14="http://schemas.microsoft.com/office/powerpoint/2010/main" val="185963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zh-CN" dirty="0"/>
              <a:t>THREE</a:t>
            </a:r>
            <a:r>
              <a:rPr kumimoji="1" lang="zh-CN" altLang="en-US" dirty="0"/>
              <a:t> 参数调整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C3ADD65D-B97D-4694-98AB-B6F2D0AE15BB}"/>
              </a:ext>
            </a:extLst>
          </p:cNvPr>
          <p:cNvSpPr txBox="1"/>
          <p:nvPr/>
        </p:nvSpPr>
        <p:spPr>
          <a:xfrm>
            <a:off x="2546041" y="1233994"/>
            <a:ext cx="70999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本次项目一开始跑了一下</a:t>
            </a:r>
            <a:r>
              <a:rPr lang="en-US" altLang="zh-CN" dirty="0"/>
              <a:t>Fastext</a:t>
            </a:r>
            <a:r>
              <a:rPr lang="zh-CN" altLang="en-US" dirty="0"/>
              <a:t>的</a:t>
            </a:r>
            <a:r>
              <a:rPr lang="en-US" altLang="zh-CN" dirty="0"/>
              <a:t>baseline</a:t>
            </a:r>
            <a:r>
              <a:rPr lang="zh-CN" altLang="en-US" dirty="0"/>
              <a:t>，</a:t>
            </a:r>
            <a:r>
              <a:rPr lang="en-US" altLang="zh-CN" dirty="0"/>
              <a:t>F1</a:t>
            </a:r>
            <a:r>
              <a:rPr lang="zh-CN" altLang="en-US" dirty="0"/>
              <a:t>结果仅为</a:t>
            </a:r>
            <a:r>
              <a:rPr lang="en-US" altLang="zh-CN" dirty="0"/>
              <a:t>0.54</a:t>
            </a:r>
            <a:r>
              <a:rPr lang="zh-CN" altLang="en-US" dirty="0"/>
              <a:t>，</a:t>
            </a:r>
            <a:endParaRPr lang="en-US" altLang="zh-CN" dirty="0"/>
          </a:p>
          <a:p>
            <a:pPr algn="ctr"/>
            <a:r>
              <a:rPr lang="zh-CN" altLang="en-US" dirty="0"/>
              <a:t>然后开始着手研究一些开源代码，</a:t>
            </a:r>
            <a:endParaRPr lang="en-US" altLang="zh-CN" dirty="0"/>
          </a:p>
          <a:p>
            <a:pPr algn="ctr"/>
            <a:r>
              <a:rPr lang="zh-CN" altLang="en-US" dirty="0"/>
              <a:t>但由于时间等原因，仅成功实现代码并做出网页小</a:t>
            </a:r>
            <a:r>
              <a:rPr lang="en-US" altLang="zh-CN" dirty="0"/>
              <a:t>demo</a:t>
            </a:r>
            <a:r>
              <a:rPr lang="zh-CN" altLang="en-US" dirty="0"/>
              <a:t>，</a:t>
            </a:r>
            <a:endParaRPr lang="en-US" altLang="zh-CN" dirty="0"/>
          </a:p>
          <a:p>
            <a:pPr algn="ctr"/>
            <a:r>
              <a:rPr lang="zh-CN" altLang="en-US" dirty="0"/>
              <a:t>并未能对模型做出实际调整，因此该部分略过。</a:t>
            </a:r>
            <a:endParaRPr lang="en-US" altLang="zh-CN" dirty="0"/>
          </a:p>
          <a:p>
            <a:pPr algn="ctr"/>
            <a:r>
              <a:rPr lang="zh-CN" altLang="en-US" dirty="0"/>
              <a:t>未来可能的调整方向在第四部分陈述。</a:t>
            </a:r>
          </a:p>
        </p:txBody>
      </p:sp>
    </p:spTree>
    <p:extLst>
      <p:ext uri="{BB962C8B-B14F-4D97-AF65-F5344CB8AC3E}">
        <p14:creationId xmlns:p14="http://schemas.microsoft.com/office/powerpoint/2010/main" val="1376941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zh-CN" dirty="0"/>
              <a:t>04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zh-CN" altLang="en-US" dirty="0"/>
              <a:t>项目总结</a:t>
            </a:r>
          </a:p>
        </p:txBody>
      </p:sp>
    </p:spTree>
    <p:extLst>
      <p:ext uri="{BB962C8B-B14F-4D97-AF65-F5344CB8AC3E}">
        <p14:creationId xmlns:p14="http://schemas.microsoft.com/office/powerpoint/2010/main" val="1245466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zh-CN" dirty="0"/>
              <a:t>FOUR</a:t>
            </a:r>
            <a:r>
              <a:rPr kumimoji="1" lang="zh-CN" altLang="en-US" dirty="0"/>
              <a:t> 项目总结 </a:t>
            </a:r>
            <a:r>
              <a:rPr kumimoji="1" lang="en-US" altLang="zh-CN" dirty="0"/>
              <a:t>– </a:t>
            </a:r>
            <a:r>
              <a:rPr kumimoji="1" lang="zh-CN" altLang="en-US" dirty="0"/>
              <a:t>项目优缺点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E4843130-75D7-4CC2-8158-295C32B76FC4}"/>
              </a:ext>
            </a:extLst>
          </p:cNvPr>
          <p:cNvSpPr/>
          <p:nvPr/>
        </p:nvSpPr>
        <p:spPr>
          <a:xfrm>
            <a:off x="1176237" y="1687650"/>
            <a:ext cx="7639289" cy="32981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本次项目模型的优点有：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800089" lvl="1" indent="-342900">
              <a:lnSpc>
                <a:spcPct val="130000"/>
              </a:lnSpc>
              <a:buFont typeface="+mj-lt"/>
              <a:buAutoNum type="arabicPeriod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模型较为简单（相对于现在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BERT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、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GPT2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等的大参数量来讲），准确率在大部分标签上都不错，个别几个标签一般。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800089" lvl="1" indent="-342900">
              <a:lnSpc>
                <a:spcPct val="130000"/>
              </a:lnSpc>
              <a:buFont typeface="+mj-lt"/>
              <a:buAutoNum type="arabicPeriod"/>
            </a:pP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本次项目模型的缺点有：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800089" lvl="1" indent="-342900">
              <a:lnSpc>
                <a:spcPct val="130000"/>
              </a:lnSpc>
              <a:buFont typeface="+mj-lt"/>
              <a:buAutoNum type="arabicPeriod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如果没有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GPU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的话，推理速度可能会变慢（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5-10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秒左右）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800089" lvl="1" indent="-342900">
              <a:lnSpc>
                <a:spcPct val="130000"/>
              </a:lnSpc>
              <a:buFont typeface="+mj-lt"/>
              <a:buAutoNum type="arabicPeriod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模型的大小相对较大（光模型文件就有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个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G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多），不适合移动端轻量化部署，未来可以考虑通过模型的压缩做出改进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800089" lvl="1" indent="-342900">
              <a:lnSpc>
                <a:spcPct val="130000"/>
              </a:lnSpc>
              <a:buFont typeface="+mj-lt"/>
              <a:buAutoNum type="arabicPeriod"/>
            </a:pP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34296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zh-CN" dirty="0"/>
              <a:t>FOUR</a:t>
            </a:r>
            <a:r>
              <a:rPr kumimoji="1" lang="zh-CN" altLang="en-US" dirty="0"/>
              <a:t> 项目总结 </a:t>
            </a:r>
            <a:r>
              <a:rPr kumimoji="1" lang="en-US" altLang="zh-CN" dirty="0"/>
              <a:t>– </a:t>
            </a:r>
            <a:r>
              <a:rPr kumimoji="1" lang="zh-CN" altLang="en-US" dirty="0"/>
              <a:t>收获</a:t>
            </a:r>
          </a:p>
        </p:txBody>
      </p:sp>
      <p:sp>
        <p:nvSpPr>
          <p:cNvPr id="5" name="圆角矩形 4"/>
          <p:cNvSpPr/>
          <p:nvPr/>
        </p:nvSpPr>
        <p:spPr>
          <a:xfrm rot="18900000">
            <a:off x="5245943" y="1523601"/>
            <a:ext cx="1536863" cy="1536863"/>
          </a:xfrm>
          <a:prstGeom prst="roundRect">
            <a:avLst>
              <a:gd name="adj" fmla="val 775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圆角矩形 20"/>
          <p:cNvSpPr/>
          <p:nvPr/>
        </p:nvSpPr>
        <p:spPr>
          <a:xfrm rot="18900000">
            <a:off x="4079615" y="2689929"/>
            <a:ext cx="1536863" cy="1536863"/>
          </a:xfrm>
          <a:prstGeom prst="roundRect">
            <a:avLst>
              <a:gd name="adj" fmla="val 775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圆角矩形 23"/>
          <p:cNvSpPr/>
          <p:nvPr/>
        </p:nvSpPr>
        <p:spPr>
          <a:xfrm rot="18900000">
            <a:off x="6398427" y="2676085"/>
            <a:ext cx="1536863" cy="1536863"/>
          </a:xfrm>
          <a:prstGeom prst="roundRect">
            <a:avLst>
              <a:gd name="adj" fmla="val 775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圆角矩形 24"/>
          <p:cNvSpPr/>
          <p:nvPr/>
        </p:nvSpPr>
        <p:spPr>
          <a:xfrm rot="18900000">
            <a:off x="5232099" y="3842413"/>
            <a:ext cx="1536863" cy="1536863"/>
          </a:xfrm>
          <a:prstGeom prst="roundRect">
            <a:avLst>
              <a:gd name="adj" fmla="val 775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" name="Freeform 13"/>
          <p:cNvSpPr>
            <a:spLocks noEditPoints="1"/>
          </p:cNvSpPr>
          <p:nvPr/>
        </p:nvSpPr>
        <p:spPr bwMode="auto">
          <a:xfrm>
            <a:off x="4631453" y="3084180"/>
            <a:ext cx="433186" cy="720672"/>
          </a:xfrm>
          <a:custGeom>
            <a:avLst/>
            <a:gdLst>
              <a:gd name="T0" fmla="*/ 348 w 382"/>
              <a:gd name="T1" fmla="*/ 525 h 634"/>
              <a:gd name="T2" fmla="*/ 348 w 382"/>
              <a:gd name="T3" fmla="*/ 525 h 634"/>
              <a:gd name="T4" fmla="*/ 34 w 382"/>
              <a:gd name="T5" fmla="*/ 525 h 634"/>
              <a:gd name="T6" fmla="*/ 34 w 382"/>
              <a:gd name="T7" fmla="*/ 50 h 634"/>
              <a:gd name="T8" fmla="*/ 348 w 382"/>
              <a:gd name="T9" fmla="*/ 50 h 634"/>
              <a:gd name="T10" fmla="*/ 348 w 382"/>
              <a:gd name="T11" fmla="*/ 525 h 634"/>
              <a:gd name="T12" fmla="*/ 191 w 382"/>
              <a:gd name="T13" fmla="*/ 619 h 634"/>
              <a:gd name="T14" fmla="*/ 191 w 382"/>
              <a:gd name="T15" fmla="*/ 619 h 634"/>
              <a:gd name="T16" fmla="*/ 158 w 382"/>
              <a:gd name="T17" fmla="*/ 582 h 634"/>
              <a:gd name="T18" fmla="*/ 191 w 382"/>
              <a:gd name="T19" fmla="*/ 545 h 634"/>
              <a:gd name="T20" fmla="*/ 224 w 382"/>
              <a:gd name="T21" fmla="*/ 582 h 634"/>
              <a:gd name="T22" fmla="*/ 191 w 382"/>
              <a:gd name="T23" fmla="*/ 619 h 634"/>
              <a:gd name="T24" fmla="*/ 157 w 382"/>
              <a:gd name="T25" fmla="*/ 24 h 634"/>
              <a:gd name="T26" fmla="*/ 157 w 382"/>
              <a:gd name="T27" fmla="*/ 24 h 634"/>
              <a:gd name="T28" fmla="*/ 225 w 382"/>
              <a:gd name="T29" fmla="*/ 24 h 634"/>
              <a:gd name="T30" fmla="*/ 231 w 382"/>
              <a:gd name="T31" fmla="*/ 29 h 634"/>
              <a:gd name="T32" fmla="*/ 225 w 382"/>
              <a:gd name="T33" fmla="*/ 35 h 634"/>
              <a:gd name="T34" fmla="*/ 157 w 382"/>
              <a:gd name="T35" fmla="*/ 35 h 634"/>
              <a:gd name="T36" fmla="*/ 151 w 382"/>
              <a:gd name="T37" fmla="*/ 29 h 634"/>
              <a:gd name="T38" fmla="*/ 157 w 382"/>
              <a:gd name="T39" fmla="*/ 24 h 634"/>
              <a:gd name="T40" fmla="*/ 356 w 382"/>
              <a:gd name="T41" fmla="*/ 0 h 634"/>
              <a:gd name="T42" fmla="*/ 356 w 382"/>
              <a:gd name="T43" fmla="*/ 0 h 634"/>
              <a:gd name="T44" fmla="*/ 26 w 382"/>
              <a:gd name="T45" fmla="*/ 0 h 634"/>
              <a:gd name="T46" fmla="*/ 0 w 382"/>
              <a:gd name="T47" fmla="*/ 26 h 634"/>
              <a:gd name="T48" fmla="*/ 0 w 382"/>
              <a:gd name="T49" fmla="*/ 608 h 634"/>
              <a:gd name="T50" fmla="*/ 26 w 382"/>
              <a:gd name="T51" fmla="*/ 634 h 634"/>
              <a:gd name="T52" fmla="*/ 356 w 382"/>
              <a:gd name="T53" fmla="*/ 634 h 634"/>
              <a:gd name="T54" fmla="*/ 382 w 382"/>
              <a:gd name="T55" fmla="*/ 608 h 634"/>
              <a:gd name="T56" fmla="*/ 382 w 382"/>
              <a:gd name="T57" fmla="*/ 26 h 634"/>
              <a:gd name="T58" fmla="*/ 356 w 382"/>
              <a:gd name="T59" fmla="*/ 0 h 6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382" h="634">
                <a:moveTo>
                  <a:pt x="348" y="525"/>
                </a:moveTo>
                <a:lnTo>
                  <a:pt x="348" y="525"/>
                </a:lnTo>
                <a:lnTo>
                  <a:pt x="34" y="525"/>
                </a:lnTo>
                <a:lnTo>
                  <a:pt x="34" y="50"/>
                </a:lnTo>
                <a:lnTo>
                  <a:pt x="348" y="50"/>
                </a:lnTo>
                <a:lnTo>
                  <a:pt x="348" y="525"/>
                </a:lnTo>
                <a:close/>
                <a:moveTo>
                  <a:pt x="191" y="619"/>
                </a:moveTo>
                <a:lnTo>
                  <a:pt x="191" y="619"/>
                </a:lnTo>
                <a:cubicBezTo>
                  <a:pt x="173" y="619"/>
                  <a:pt x="158" y="602"/>
                  <a:pt x="158" y="582"/>
                </a:cubicBezTo>
                <a:cubicBezTo>
                  <a:pt x="158" y="562"/>
                  <a:pt x="173" y="545"/>
                  <a:pt x="191" y="545"/>
                </a:cubicBezTo>
                <a:cubicBezTo>
                  <a:pt x="209" y="545"/>
                  <a:pt x="224" y="562"/>
                  <a:pt x="224" y="582"/>
                </a:cubicBezTo>
                <a:cubicBezTo>
                  <a:pt x="224" y="602"/>
                  <a:pt x="209" y="619"/>
                  <a:pt x="191" y="619"/>
                </a:cubicBezTo>
                <a:close/>
                <a:moveTo>
                  <a:pt x="157" y="24"/>
                </a:moveTo>
                <a:lnTo>
                  <a:pt x="157" y="24"/>
                </a:lnTo>
                <a:lnTo>
                  <a:pt x="225" y="24"/>
                </a:lnTo>
                <a:cubicBezTo>
                  <a:pt x="228" y="24"/>
                  <a:pt x="231" y="26"/>
                  <a:pt x="231" y="29"/>
                </a:cubicBezTo>
                <a:cubicBezTo>
                  <a:pt x="231" y="32"/>
                  <a:pt x="228" y="35"/>
                  <a:pt x="225" y="35"/>
                </a:cubicBezTo>
                <a:lnTo>
                  <a:pt x="157" y="35"/>
                </a:lnTo>
                <a:cubicBezTo>
                  <a:pt x="154" y="35"/>
                  <a:pt x="151" y="32"/>
                  <a:pt x="151" y="29"/>
                </a:cubicBezTo>
                <a:cubicBezTo>
                  <a:pt x="151" y="26"/>
                  <a:pt x="154" y="24"/>
                  <a:pt x="157" y="24"/>
                </a:cubicBezTo>
                <a:close/>
                <a:moveTo>
                  <a:pt x="356" y="0"/>
                </a:moveTo>
                <a:lnTo>
                  <a:pt x="356" y="0"/>
                </a:lnTo>
                <a:lnTo>
                  <a:pt x="26" y="0"/>
                </a:lnTo>
                <a:cubicBezTo>
                  <a:pt x="11" y="0"/>
                  <a:pt x="0" y="12"/>
                  <a:pt x="0" y="26"/>
                </a:cubicBezTo>
                <a:lnTo>
                  <a:pt x="0" y="608"/>
                </a:lnTo>
                <a:cubicBezTo>
                  <a:pt x="0" y="622"/>
                  <a:pt x="11" y="634"/>
                  <a:pt x="26" y="634"/>
                </a:cubicBezTo>
                <a:lnTo>
                  <a:pt x="356" y="634"/>
                </a:lnTo>
                <a:cubicBezTo>
                  <a:pt x="371" y="634"/>
                  <a:pt x="382" y="622"/>
                  <a:pt x="382" y="608"/>
                </a:cubicBezTo>
                <a:lnTo>
                  <a:pt x="382" y="26"/>
                </a:lnTo>
                <a:cubicBezTo>
                  <a:pt x="382" y="12"/>
                  <a:pt x="371" y="0"/>
                  <a:pt x="356" y="0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27" name="组合 48"/>
          <p:cNvGrpSpPr/>
          <p:nvPr/>
        </p:nvGrpSpPr>
        <p:grpSpPr>
          <a:xfrm>
            <a:off x="6800952" y="3201382"/>
            <a:ext cx="721260" cy="530790"/>
            <a:chOff x="4897438" y="2020888"/>
            <a:chExt cx="1268413" cy="933450"/>
          </a:xfrm>
          <a:solidFill>
            <a:schemeClr val="bg1"/>
          </a:solidFill>
        </p:grpSpPr>
        <p:sp>
          <p:nvSpPr>
            <p:cNvPr id="28" name="Freeform 14"/>
            <p:cNvSpPr>
              <a:spLocks noEditPoints="1"/>
            </p:cNvSpPr>
            <p:nvPr/>
          </p:nvSpPr>
          <p:spPr bwMode="auto">
            <a:xfrm>
              <a:off x="4897438" y="2020888"/>
              <a:ext cx="1268413" cy="933450"/>
            </a:xfrm>
            <a:custGeom>
              <a:avLst/>
              <a:gdLst>
                <a:gd name="T0" fmla="*/ 47 w 690"/>
                <a:gd name="T1" fmla="*/ 459 h 506"/>
                <a:gd name="T2" fmla="*/ 47 w 690"/>
                <a:gd name="T3" fmla="*/ 459 h 506"/>
                <a:gd name="T4" fmla="*/ 643 w 690"/>
                <a:gd name="T5" fmla="*/ 459 h 506"/>
                <a:gd name="T6" fmla="*/ 643 w 690"/>
                <a:gd name="T7" fmla="*/ 47 h 506"/>
                <a:gd name="T8" fmla="*/ 47 w 690"/>
                <a:gd name="T9" fmla="*/ 47 h 506"/>
                <a:gd name="T10" fmla="*/ 47 w 690"/>
                <a:gd name="T11" fmla="*/ 459 h 506"/>
                <a:gd name="T12" fmla="*/ 690 w 690"/>
                <a:gd name="T13" fmla="*/ 506 h 506"/>
                <a:gd name="T14" fmla="*/ 690 w 690"/>
                <a:gd name="T15" fmla="*/ 506 h 506"/>
                <a:gd name="T16" fmla="*/ 0 w 690"/>
                <a:gd name="T17" fmla="*/ 506 h 506"/>
                <a:gd name="T18" fmla="*/ 0 w 690"/>
                <a:gd name="T19" fmla="*/ 0 h 506"/>
                <a:gd name="T20" fmla="*/ 690 w 690"/>
                <a:gd name="T21" fmla="*/ 0 h 506"/>
                <a:gd name="T22" fmla="*/ 690 w 690"/>
                <a:gd name="T23" fmla="*/ 506 h 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90" h="506">
                  <a:moveTo>
                    <a:pt x="47" y="459"/>
                  </a:moveTo>
                  <a:lnTo>
                    <a:pt x="47" y="459"/>
                  </a:lnTo>
                  <a:lnTo>
                    <a:pt x="643" y="459"/>
                  </a:lnTo>
                  <a:lnTo>
                    <a:pt x="643" y="47"/>
                  </a:lnTo>
                  <a:lnTo>
                    <a:pt x="47" y="47"/>
                  </a:lnTo>
                  <a:lnTo>
                    <a:pt x="47" y="459"/>
                  </a:lnTo>
                  <a:close/>
                  <a:moveTo>
                    <a:pt x="690" y="506"/>
                  </a:moveTo>
                  <a:lnTo>
                    <a:pt x="690" y="506"/>
                  </a:lnTo>
                  <a:lnTo>
                    <a:pt x="0" y="506"/>
                  </a:lnTo>
                  <a:lnTo>
                    <a:pt x="0" y="0"/>
                  </a:lnTo>
                  <a:lnTo>
                    <a:pt x="690" y="0"/>
                  </a:lnTo>
                  <a:lnTo>
                    <a:pt x="690" y="50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15"/>
            <p:cNvSpPr>
              <a:spLocks/>
            </p:cNvSpPr>
            <p:nvPr/>
          </p:nvSpPr>
          <p:spPr bwMode="auto">
            <a:xfrm>
              <a:off x="4914900" y="2030413"/>
              <a:ext cx="1233488" cy="509587"/>
            </a:xfrm>
            <a:custGeom>
              <a:avLst/>
              <a:gdLst>
                <a:gd name="T0" fmla="*/ 335 w 670"/>
                <a:gd name="T1" fmla="*/ 277 h 277"/>
                <a:gd name="T2" fmla="*/ 335 w 670"/>
                <a:gd name="T3" fmla="*/ 277 h 277"/>
                <a:gd name="T4" fmla="*/ 0 w 670"/>
                <a:gd name="T5" fmla="*/ 38 h 277"/>
                <a:gd name="T6" fmla="*/ 27 w 670"/>
                <a:gd name="T7" fmla="*/ 0 h 277"/>
                <a:gd name="T8" fmla="*/ 335 w 670"/>
                <a:gd name="T9" fmla="*/ 219 h 277"/>
                <a:gd name="T10" fmla="*/ 643 w 670"/>
                <a:gd name="T11" fmla="*/ 0 h 277"/>
                <a:gd name="T12" fmla="*/ 670 w 670"/>
                <a:gd name="T13" fmla="*/ 38 h 277"/>
                <a:gd name="T14" fmla="*/ 335 w 670"/>
                <a:gd name="T15" fmla="*/ 277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70" h="277">
                  <a:moveTo>
                    <a:pt x="335" y="277"/>
                  </a:moveTo>
                  <a:lnTo>
                    <a:pt x="335" y="277"/>
                  </a:lnTo>
                  <a:lnTo>
                    <a:pt x="0" y="38"/>
                  </a:lnTo>
                  <a:lnTo>
                    <a:pt x="27" y="0"/>
                  </a:lnTo>
                  <a:lnTo>
                    <a:pt x="335" y="219"/>
                  </a:lnTo>
                  <a:lnTo>
                    <a:pt x="643" y="0"/>
                  </a:lnTo>
                  <a:lnTo>
                    <a:pt x="670" y="38"/>
                  </a:lnTo>
                  <a:lnTo>
                    <a:pt x="335" y="277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36" name="组合 47"/>
          <p:cNvGrpSpPr/>
          <p:nvPr/>
        </p:nvGrpSpPr>
        <p:grpSpPr>
          <a:xfrm>
            <a:off x="5620861" y="1800131"/>
            <a:ext cx="739222" cy="720180"/>
            <a:chOff x="4319588" y="3429000"/>
            <a:chExt cx="1047750" cy="1020762"/>
          </a:xfrm>
          <a:solidFill>
            <a:schemeClr val="bg1"/>
          </a:solidFill>
        </p:grpSpPr>
        <p:sp>
          <p:nvSpPr>
            <p:cNvPr id="37" name="Freeform 16"/>
            <p:cNvSpPr>
              <a:spLocks/>
            </p:cNvSpPr>
            <p:nvPr/>
          </p:nvSpPr>
          <p:spPr bwMode="auto">
            <a:xfrm>
              <a:off x="4319588" y="3429000"/>
              <a:ext cx="577850" cy="579437"/>
            </a:xfrm>
            <a:custGeom>
              <a:avLst/>
              <a:gdLst>
                <a:gd name="T0" fmla="*/ 284 w 314"/>
                <a:gd name="T1" fmla="*/ 0 h 314"/>
                <a:gd name="T2" fmla="*/ 284 w 314"/>
                <a:gd name="T3" fmla="*/ 0 h 314"/>
                <a:gd name="T4" fmla="*/ 0 w 314"/>
                <a:gd name="T5" fmla="*/ 285 h 314"/>
                <a:gd name="T6" fmla="*/ 29 w 314"/>
                <a:gd name="T7" fmla="*/ 314 h 314"/>
                <a:gd name="T8" fmla="*/ 314 w 314"/>
                <a:gd name="T9" fmla="*/ 30 h 314"/>
                <a:gd name="T10" fmla="*/ 284 w 314"/>
                <a:gd name="T11" fmla="*/ 0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4" h="314">
                  <a:moveTo>
                    <a:pt x="284" y="0"/>
                  </a:moveTo>
                  <a:lnTo>
                    <a:pt x="284" y="0"/>
                  </a:lnTo>
                  <a:lnTo>
                    <a:pt x="0" y="285"/>
                  </a:lnTo>
                  <a:lnTo>
                    <a:pt x="29" y="314"/>
                  </a:lnTo>
                  <a:lnTo>
                    <a:pt x="314" y="30"/>
                  </a:lnTo>
                  <a:lnTo>
                    <a:pt x="28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17"/>
            <p:cNvSpPr>
              <a:spLocks/>
            </p:cNvSpPr>
            <p:nvPr/>
          </p:nvSpPr>
          <p:spPr bwMode="auto">
            <a:xfrm>
              <a:off x="4789488" y="3429000"/>
              <a:ext cx="577850" cy="579437"/>
            </a:xfrm>
            <a:custGeom>
              <a:avLst/>
              <a:gdLst>
                <a:gd name="T0" fmla="*/ 30 w 314"/>
                <a:gd name="T1" fmla="*/ 0 h 314"/>
                <a:gd name="T2" fmla="*/ 30 w 314"/>
                <a:gd name="T3" fmla="*/ 0 h 314"/>
                <a:gd name="T4" fmla="*/ 314 w 314"/>
                <a:gd name="T5" fmla="*/ 285 h 314"/>
                <a:gd name="T6" fmla="*/ 285 w 314"/>
                <a:gd name="T7" fmla="*/ 314 h 314"/>
                <a:gd name="T8" fmla="*/ 0 w 314"/>
                <a:gd name="T9" fmla="*/ 30 h 314"/>
                <a:gd name="T10" fmla="*/ 30 w 314"/>
                <a:gd name="T11" fmla="*/ 0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4" h="314">
                  <a:moveTo>
                    <a:pt x="30" y="0"/>
                  </a:moveTo>
                  <a:lnTo>
                    <a:pt x="30" y="0"/>
                  </a:lnTo>
                  <a:lnTo>
                    <a:pt x="314" y="285"/>
                  </a:lnTo>
                  <a:lnTo>
                    <a:pt x="285" y="314"/>
                  </a:lnTo>
                  <a:lnTo>
                    <a:pt x="0" y="30"/>
                  </a:ln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18"/>
            <p:cNvSpPr>
              <a:spLocks/>
            </p:cNvSpPr>
            <p:nvPr/>
          </p:nvSpPr>
          <p:spPr bwMode="auto">
            <a:xfrm>
              <a:off x="4481513" y="3622675"/>
              <a:ext cx="723900" cy="827087"/>
            </a:xfrm>
            <a:custGeom>
              <a:avLst/>
              <a:gdLst>
                <a:gd name="T0" fmla="*/ 394 w 394"/>
                <a:gd name="T1" fmla="*/ 196 h 448"/>
                <a:gd name="T2" fmla="*/ 394 w 394"/>
                <a:gd name="T3" fmla="*/ 196 h 448"/>
                <a:gd name="T4" fmla="*/ 197 w 394"/>
                <a:gd name="T5" fmla="*/ 0 h 448"/>
                <a:gd name="T6" fmla="*/ 0 w 394"/>
                <a:gd name="T7" fmla="*/ 196 h 448"/>
                <a:gd name="T8" fmla="*/ 0 w 394"/>
                <a:gd name="T9" fmla="*/ 448 h 448"/>
                <a:gd name="T10" fmla="*/ 132 w 394"/>
                <a:gd name="T11" fmla="*/ 448 h 448"/>
                <a:gd name="T12" fmla="*/ 132 w 394"/>
                <a:gd name="T13" fmla="*/ 245 h 448"/>
                <a:gd name="T14" fmla="*/ 262 w 394"/>
                <a:gd name="T15" fmla="*/ 245 h 448"/>
                <a:gd name="T16" fmla="*/ 262 w 394"/>
                <a:gd name="T17" fmla="*/ 448 h 448"/>
                <a:gd name="T18" fmla="*/ 394 w 394"/>
                <a:gd name="T19" fmla="*/ 448 h 448"/>
                <a:gd name="T20" fmla="*/ 394 w 394"/>
                <a:gd name="T21" fmla="*/ 196 h 4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94" h="448">
                  <a:moveTo>
                    <a:pt x="394" y="196"/>
                  </a:moveTo>
                  <a:lnTo>
                    <a:pt x="394" y="196"/>
                  </a:lnTo>
                  <a:lnTo>
                    <a:pt x="197" y="0"/>
                  </a:lnTo>
                  <a:lnTo>
                    <a:pt x="0" y="196"/>
                  </a:lnTo>
                  <a:lnTo>
                    <a:pt x="0" y="448"/>
                  </a:lnTo>
                  <a:lnTo>
                    <a:pt x="132" y="448"/>
                  </a:lnTo>
                  <a:lnTo>
                    <a:pt x="132" y="245"/>
                  </a:lnTo>
                  <a:lnTo>
                    <a:pt x="262" y="245"/>
                  </a:lnTo>
                  <a:lnTo>
                    <a:pt x="262" y="448"/>
                  </a:lnTo>
                  <a:lnTo>
                    <a:pt x="394" y="448"/>
                  </a:lnTo>
                  <a:lnTo>
                    <a:pt x="394" y="19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40" name="组合 49"/>
          <p:cNvGrpSpPr/>
          <p:nvPr/>
        </p:nvGrpSpPr>
        <p:grpSpPr>
          <a:xfrm>
            <a:off x="5682918" y="4237294"/>
            <a:ext cx="616282" cy="702580"/>
            <a:chOff x="5813425" y="3513137"/>
            <a:chExt cx="963613" cy="1098550"/>
          </a:xfrm>
          <a:solidFill>
            <a:schemeClr val="bg1"/>
          </a:solidFill>
        </p:grpSpPr>
        <p:sp>
          <p:nvSpPr>
            <p:cNvPr id="41" name="Freeform 19"/>
            <p:cNvSpPr>
              <a:spLocks/>
            </p:cNvSpPr>
            <p:nvPr/>
          </p:nvSpPr>
          <p:spPr bwMode="auto">
            <a:xfrm>
              <a:off x="5813425" y="3646487"/>
              <a:ext cx="38100" cy="965200"/>
            </a:xfrm>
            <a:custGeom>
              <a:avLst/>
              <a:gdLst>
                <a:gd name="T0" fmla="*/ 21 w 21"/>
                <a:gd name="T1" fmla="*/ 523 h 523"/>
                <a:gd name="T2" fmla="*/ 21 w 21"/>
                <a:gd name="T3" fmla="*/ 523 h 523"/>
                <a:gd name="T4" fmla="*/ 0 w 21"/>
                <a:gd name="T5" fmla="*/ 523 h 523"/>
                <a:gd name="T6" fmla="*/ 0 w 21"/>
                <a:gd name="T7" fmla="*/ 0 h 523"/>
                <a:gd name="T8" fmla="*/ 21 w 21"/>
                <a:gd name="T9" fmla="*/ 0 h 523"/>
                <a:gd name="T10" fmla="*/ 21 w 21"/>
                <a:gd name="T11" fmla="*/ 523 h 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523">
                  <a:moveTo>
                    <a:pt x="21" y="523"/>
                  </a:moveTo>
                  <a:lnTo>
                    <a:pt x="21" y="523"/>
                  </a:lnTo>
                  <a:lnTo>
                    <a:pt x="0" y="523"/>
                  </a:lnTo>
                  <a:lnTo>
                    <a:pt x="0" y="0"/>
                  </a:lnTo>
                  <a:lnTo>
                    <a:pt x="21" y="0"/>
                  </a:lnTo>
                  <a:lnTo>
                    <a:pt x="21" y="52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20"/>
            <p:cNvSpPr>
              <a:spLocks/>
            </p:cNvSpPr>
            <p:nvPr/>
          </p:nvSpPr>
          <p:spPr bwMode="auto">
            <a:xfrm>
              <a:off x="5813425" y="4575175"/>
              <a:ext cx="963613" cy="36512"/>
            </a:xfrm>
            <a:custGeom>
              <a:avLst/>
              <a:gdLst>
                <a:gd name="T0" fmla="*/ 524 w 524"/>
                <a:gd name="T1" fmla="*/ 20 h 20"/>
                <a:gd name="T2" fmla="*/ 524 w 524"/>
                <a:gd name="T3" fmla="*/ 20 h 20"/>
                <a:gd name="T4" fmla="*/ 0 w 524"/>
                <a:gd name="T5" fmla="*/ 20 h 20"/>
                <a:gd name="T6" fmla="*/ 0 w 524"/>
                <a:gd name="T7" fmla="*/ 0 h 20"/>
                <a:gd name="T8" fmla="*/ 524 w 524"/>
                <a:gd name="T9" fmla="*/ 0 h 20"/>
                <a:gd name="T10" fmla="*/ 524 w 524"/>
                <a:gd name="T11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24" h="20">
                  <a:moveTo>
                    <a:pt x="524" y="20"/>
                  </a:moveTo>
                  <a:lnTo>
                    <a:pt x="524" y="20"/>
                  </a:lnTo>
                  <a:lnTo>
                    <a:pt x="0" y="20"/>
                  </a:lnTo>
                  <a:lnTo>
                    <a:pt x="0" y="0"/>
                  </a:lnTo>
                  <a:lnTo>
                    <a:pt x="524" y="0"/>
                  </a:lnTo>
                  <a:lnTo>
                    <a:pt x="524" y="2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21"/>
            <p:cNvSpPr>
              <a:spLocks/>
            </p:cNvSpPr>
            <p:nvPr/>
          </p:nvSpPr>
          <p:spPr bwMode="auto">
            <a:xfrm>
              <a:off x="6738938" y="3646487"/>
              <a:ext cx="38100" cy="965200"/>
            </a:xfrm>
            <a:custGeom>
              <a:avLst/>
              <a:gdLst>
                <a:gd name="T0" fmla="*/ 21 w 21"/>
                <a:gd name="T1" fmla="*/ 523 h 523"/>
                <a:gd name="T2" fmla="*/ 21 w 21"/>
                <a:gd name="T3" fmla="*/ 523 h 523"/>
                <a:gd name="T4" fmla="*/ 0 w 21"/>
                <a:gd name="T5" fmla="*/ 523 h 523"/>
                <a:gd name="T6" fmla="*/ 0 w 21"/>
                <a:gd name="T7" fmla="*/ 0 h 523"/>
                <a:gd name="T8" fmla="*/ 21 w 21"/>
                <a:gd name="T9" fmla="*/ 0 h 523"/>
                <a:gd name="T10" fmla="*/ 21 w 21"/>
                <a:gd name="T11" fmla="*/ 523 h 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523">
                  <a:moveTo>
                    <a:pt x="21" y="523"/>
                  </a:moveTo>
                  <a:lnTo>
                    <a:pt x="21" y="523"/>
                  </a:lnTo>
                  <a:lnTo>
                    <a:pt x="0" y="523"/>
                  </a:lnTo>
                  <a:lnTo>
                    <a:pt x="0" y="0"/>
                  </a:lnTo>
                  <a:lnTo>
                    <a:pt x="21" y="0"/>
                  </a:lnTo>
                  <a:lnTo>
                    <a:pt x="21" y="52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22"/>
            <p:cNvSpPr>
              <a:spLocks/>
            </p:cNvSpPr>
            <p:nvPr/>
          </p:nvSpPr>
          <p:spPr bwMode="auto">
            <a:xfrm>
              <a:off x="5813425" y="3646487"/>
              <a:ext cx="963613" cy="38100"/>
            </a:xfrm>
            <a:custGeom>
              <a:avLst/>
              <a:gdLst>
                <a:gd name="T0" fmla="*/ 524 w 524"/>
                <a:gd name="T1" fmla="*/ 20 h 20"/>
                <a:gd name="T2" fmla="*/ 524 w 524"/>
                <a:gd name="T3" fmla="*/ 20 h 20"/>
                <a:gd name="T4" fmla="*/ 0 w 524"/>
                <a:gd name="T5" fmla="*/ 20 h 20"/>
                <a:gd name="T6" fmla="*/ 0 w 524"/>
                <a:gd name="T7" fmla="*/ 0 h 20"/>
                <a:gd name="T8" fmla="*/ 524 w 524"/>
                <a:gd name="T9" fmla="*/ 0 h 20"/>
                <a:gd name="T10" fmla="*/ 524 w 524"/>
                <a:gd name="T11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24" h="20">
                  <a:moveTo>
                    <a:pt x="524" y="20"/>
                  </a:moveTo>
                  <a:lnTo>
                    <a:pt x="524" y="20"/>
                  </a:lnTo>
                  <a:lnTo>
                    <a:pt x="0" y="20"/>
                  </a:lnTo>
                  <a:lnTo>
                    <a:pt x="0" y="0"/>
                  </a:lnTo>
                  <a:lnTo>
                    <a:pt x="524" y="0"/>
                  </a:lnTo>
                  <a:lnTo>
                    <a:pt x="524" y="2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23"/>
            <p:cNvSpPr>
              <a:spLocks/>
            </p:cNvSpPr>
            <p:nvPr/>
          </p:nvSpPr>
          <p:spPr bwMode="auto">
            <a:xfrm>
              <a:off x="6015038" y="3513137"/>
              <a:ext cx="104775" cy="266700"/>
            </a:xfrm>
            <a:custGeom>
              <a:avLst/>
              <a:gdLst>
                <a:gd name="T0" fmla="*/ 57 w 57"/>
                <a:gd name="T1" fmla="*/ 145 h 145"/>
                <a:gd name="T2" fmla="*/ 57 w 57"/>
                <a:gd name="T3" fmla="*/ 145 h 145"/>
                <a:gd name="T4" fmla="*/ 0 w 57"/>
                <a:gd name="T5" fmla="*/ 145 h 145"/>
                <a:gd name="T6" fmla="*/ 0 w 57"/>
                <a:gd name="T7" fmla="*/ 0 h 145"/>
                <a:gd name="T8" fmla="*/ 57 w 57"/>
                <a:gd name="T9" fmla="*/ 0 h 145"/>
                <a:gd name="T10" fmla="*/ 57 w 57"/>
                <a:gd name="T11" fmla="*/ 145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" h="145">
                  <a:moveTo>
                    <a:pt x="57" y="145"/>
                  </a:moveTo>
                  <a:lnTo>
                    <a:pt x="57" y="145"/>
                  </a:lnTo>
                  <a:lnTo>
                    <a:pt x="0" y="145"/>
                  </a:lnTo>
                  <a:lnTo>
                    <a:pt x="0" y="0"/>
                  </a:lnTo>
                  <a:lnTo>
                    <a:pt x="57" y="0"/>
                  </a:lnTo>
                  <a:lnTo>
                    <a:pt x="57" y="145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24"/>
            <p:cNvSpPr>
              <a:spLocks/>
            </p:cNvSpPr>
            <p:nvPr/>
          </p:nvSpPr>
          <p:spPr bwMode="auto">
            <a:xfrm>
              <a:off x="6469063" y="3513137"/>
              <a:ext cx="106363" cy="266700"/>
            </a:xfrm>
            <a:custGeom>
              <a:avLst/>
              <a:gdLst>
                <a:gd name="T0" fmla="*/ 57 w 57"/>
                <a:gd name="T1" fmla="*/ 145 h 145"/>
                <a:gd name="T2" fmla="*/ 57 w 57"/>
                <a:gd name="T3" fmla="*/ 145 h 145"/>
                <a:gd name="T4" fmla="*/ 0 w 57"/>
                <a:gd name="T5" fmla="*/ 145 h 145"/>
                <a:gd name="T6" fmla="*/ 0 w 57"/>
                <a:gd name="T7" fmla="*/ 0 h 145"/>
                <a:gd name="T8" fmla="*/ 57 w 57"/>
                <a:gd name="T9" fmla="*/ 0 h 145"/>
                <a:gd name="T10" fmla="*/ 57 w 57"/>
                <a:gd name="T11" fmla="*/ 145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" h="145">
                  <a:moveTo>
                    <a:pt x="57" y="145"/>
                  </a:moveTo>
                  <a:lnTo>
                    <a:pt x="57" y="145"/>
                  </a:lnTo>
                  <a:lnTo>
                    <a:pt x="0" y="145"/>
                  </a:lnTo>
                  <a:lnTo>
                    <a:pt x="0" y="0"/>
                  </a:lnTo>
                  <a:lnTo>
                    <a:pt x="57" y="0"/>
                  </a:lnTo>
                  <a:lnTo>
                    <a:pt x="57" y="145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25"/>
            <p:cNvSpPr>
              <a:spLocks noEditPoints="1"/>
            </p:cNvSpPr>
            <p:nvPr/>
          </p:nvSpPr>
          <p:spPr bwMode="auto">
            <a:xfrm>
              <a:off x="5832475" y="3890962"/>
              <a:ext cx="923925" cy="614362"/>
            </a:xfrm>
            <a:custGeom>
              <a:avLst/>
              <a:gdLst>
                <a:gd name="T0" fmla="*/ 398 w 502"/>
                <a:gd name="T1" fmla="*/ 92 h 333"/>
                <a:gd name="T2" fmla="*/ 398 w 502"/>
                <a:gd name="T3" fmla="*/ 92 h 333"/>
                <a:gd name="T4" fmla="*/ 322 w 502"/>
                <a:gd name="T5" fmla="*/ 92 h 333"/>
                <a:gd name="T6" fmla="*/ 322 w 502"/>
                <a:gd name="T7" fmla="*/ 30 h 333"/>
                <a:gd name="T8" fmla="*/ 398 w 502"/>
                <a:gd name="T9" fmla="*/ 30 h 333"/>
                <a:gd name="T10" fmla="*/ 398 w 502"/>
                <a:gd name="T11" fmla="*/ 92 h 333"/>
                <a:gd name="T12" fmla="*/ 398 w 502"/>
                <a:gd name="T13" fmla="*/ 196 h 333"/>
                <a:gd name="T14" fmla="*/ 398 w 502"/>
                <a:gd name="T15" fmla="*/ 196 h 333"/>
                <a:gd name="T16" fmla="*/ 322 w 502"/>
                <a:gd name="T17" fmla="*/ 196 h 333"/>
                <a:gd name="T18" fmla="*/ 322 w 502"/>
                <a:gd name="T19" fmla="*/ 134 h 333"/>
                <a:gd name="T20" fmla="*/ 398 w 502"/>
                <a:gd name="T21" fmla="*/ 134 h 333"/>
                <a:gd name="T22" fmla="*/ 398 w 502"/>
                <a:gd name="T23" fmla="*/ 196 h 333"/>
                <a:gd name="T24" fmla="*/ 398 w 502"/>
                <a:gd name="T25" fmla="*/ 300 h 333"/>
                <a:gd name="T26" fmla="*/ 398 w 502"/>
                <a:gd name="T27" fmla="*/ 300 h 333"/>
                <a:gd name="T28" fmla="*/ 322 w 502"/>
                <a:gd name="T29" fmla="*/ 300 h 333"/>
                <a:gd name="T30" fmla="*/ 322 w 502"/>
                <a:gd name="T31" fmla="*/ 238 h 333"/>
                <a:gd name="T32" fmla="*/ 398 w 502"/>
                <a:gd name="T33" fmla="*/ 238 h 333"/>
                <a:gd name="T34" fmla="*/ 398 w 502"/>
                <a:gd name="T35" fmla="*/ 300 h 333"/>
                <a:gd name="T36" fmla="*/ 289 w 502"/>
                <a:gd name="T37" fmla="*/ 92 h 333"/>
                <a:gd name="T38" fmla="*/ 289 w 502"/>
                <a:gd name="T39" fmla="*/ 92 h 333"/>
                <a:gd name="T40" fmla="*/ 213 w 502"/>
                <a:gd name="T41" fmla="*/ 92 h 333"/>
                <a:gd name="T42" fmla="*/ 213 w 502"/>
                <a:gd name="T43" fmla="*/ 30 h 333"/>
                <a:gd name="T44" fmla="*/ 289 w 502"/>
                <a:gd name="T45" fmla="*/ 30 h 333"/>
                <a:gd name="T46" fmla="*/ 289 w 502"/>
                <a:gd name="T47" fmla="*/ 92 h 333"/>
                <a:gd name="T48" fmla="*/ 289 w 502"/>
                <a:gd name="T49" fmla="*/ 196 h 333"/>
                <a:gd name="T50" fmla="*/ 289 w 502"/>
                <a:gd name="T51" fmla="*/ 196 h 333"/>
                <a:gd name="T52" fmla="*/ 213 w 502"/>
                <a:gd name="T53" fmla="*/ 196 h 333"/>
                <a:gd name="T54" fmla="*/ 213 w 502"/>
                <a:gd name="T55" fmla="*/ 134 h 333"/>
                <a:gd name="T56" fmla="*/ 289 w 502"/>
                <a:gd name="T57" fmla="*/ 134 h 333"/>
                <a:gd name="T58" fmla="*/ 289 w 502"/>
                <a:gd name="T59" fmla="*/ 196 h 333"/>
                <a:gd name="T60" fmla="*/ 289 w 502"/>
                <a:gd name="T61" fmla="*/ 300 h 333"/>
                <a:gd name="T62" fmla="*/ 289 w 502"/>
                <a:gd name="T63" fmla="*/ 300 h 333"/>
                <a:gd name="T64" fmla="*/ 213 w 502"/>
                <a:gd name="T65" fmla="*/ 300 h 333"/>
                <a:gd name="T66" fmla="*/ 213 w 502"/>
                <a:gd name="T67" fmla="*/ 238 h 333"/>
                <a:gd name="T68" fmla="*/ 289 w 502"/>
                <a:gd name="T69" fmla="*/ 238 h 333"/>
                <a:gd name="T70" fmla="*/ 289 w 502"/>
                <a:gd name="T71" fmla="*/ 300 h 333"/>
                <a:gd name="T72" fmla="*/ 180 w 502"/>
                <a:gd name="T73" fmla="*/ 92 h 333"/>
                <a:gd name="T74" fmla="*/ 180 w 502"/>
                <a:gd name="T75" fmla="*/ 92 h 333"/>
                <a:gd name="T76" fmla="*/ 104 w 502"/>
                <a:gd name="T77" fmla="*/ 92 h 333"/>
                <a:gd name="T78" fmla="*/ 104 w 502"/>
                <a:gd name="T79" fmla="*/ 30 h 333"/>
                <a:gd name="T80" fmla="*/ 180 w 502"/>
                <a:gd name="T81" fmla="*/ 30 h 333"/>
                <a:gd name="T82" fmla="*/ 180 w 502"/>
                <a:gd name="T83" fmla="*/ 92 h 333"/>
                <a:gd name="T84" fmla="*/ 180 w 502"/>
                <a:gd name="T85" fmla="*/ 196 h 333"/>
                <a:gd name="T86" fmla="*/ 180 w 502"/>
                <a:gd name="T87" fmla="*/ 196 h 333"/>
                <a:gd name="T88" fmla="*/ 104 w 502"/>
                <a:gd name="T89" fmla="*/ 196 h 333"/>
                <a:gd name="T90" fmla="*/ 104 w 502"/>
                <a:gd name="T91" fmla="*/ 134 h 333"/>
                <a:gd name="T92" fmla="*/ 180 w 502"/>
                <a:gd name="T93" fmla="*/ 134 h 333"/>
                <a:gd name="T94" fmla="*/ 180 w 502"/>
                <a:gd name="T95" fmla="*/ 196 h 333"/>
                <a:gd name="T96" fmla="*/ 180 w 502"/>
                <a:gd name="T97" fmla="*/ 300 h 333"/>
                <a:gd name="T98" fmla="*/ 180 w 502"/>
                <a:gd name="T99" fmla="*/ 300 h 333"/>
                <a:gd name="T100" fmla="*/ 104 w 502"/>
                <a:gd name="T101" fmla="*/ 300 h 333"/>
                <a:gd name="T102" fmla="*/ 104 w 502"/>
                <a:gd name="T103" fmla="*/ 238 h 333"/>
                <a:gd name="T104" fmla="*/ 180 w 502"/>
                <a:gd name="T105" fmla="*/ 238 h 333"/>
                <a:gd name="T106" fmla="*/ 180 w 502"/>
                <a:gd name="T107" fmla="*/ 300 h 333"/>
                <a:gd name="T108" fmla="*/ 0 w 502"/>
                <a:gd name="T109" fmla="*/ 333 h 333"/>
                <a:gd name="T110" fmla="*/ 0 w 502"/>
                <a:gd name="T111" fmla="*/ 333 h 333"/>
                <a:gd name="T112" fmla="*/ 502 w 502"/>
                <a:gd name="T113" fmla="*/ 333 h 333"/>
                <a:gd name="T114" fmla="*/ 502 w 502"/>
                <a:gd name="T115" fmla="*/ 0 h 333"/>
                <a:gd name="T116" fmla="*/ 0 w 502"/>
                <a:gd name="T117" fmla="*/ 0 h 333"/>
                <a:gd name="T118" fmla="*/ 0 w 502"/>
                <a:gd name="T119" fmla="*/ 333 h 3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502" h="333">
                  <a:moveTo>
                    <a:pt x="398" y="92"/>
                  </a:moveTo>
                  <a:lnTo>
                    <a:pt x="398" y="92"/>
                  </a:lnTo>
                  <a:lnTo>
                    <a:pt x="322" y="92"/>
                  </a:lnTo>
                  <a:lnTo>
                    <a:pt x="322" y="30"/>
                  </a:lnTo>
                  <a:lnTo>
                    <a:pt x="398" y="30"/>
                  </a:lnTo>
                  <a:lnTo>
                    <a:pt x="398" y="92"/>
                  </a:lnTo>
                  <a:close/>
                  <a:moveTo>
                    <a:pt x="398" y="196"/>
                  </a:moveTo>
                  <a:lnTo>
                    <a:pt x="398" y="196"/>
                  </a:lnTo>
                  <a:lnTo>
                    <a:pt x="322" y="196"/>
                  </a:lnTo>
                  <a:lnTo>
                    <a:pt x="322" y="134"/>
                  </a:lnTo>
                  <a:lnTo>
                    <a:pt x="398" y="134"/>
                  </a:lnTo>
                  <a:lnTo>
                    <a:pt x="398" y="196"/>
                  </a:lnTo>
                  <a:close/>
                  <a:moveTo>
                    <a:pt x="398" y="300"/>
                  </a:moveTo>
                  <a:lnTo>
                    <a:pt x="398" y="300"/>
                  </a:lnTo>
                  <a:lnTo>
                    <a:pt x="322" y="300"/>
                  </a:lnTo>
                  <a:lnTo>
                    <a:pt x="322" y="238"/>
                  </a:lnTo>
                  <a:lnTo>
                    <a:pt x="398" y="238"/>
                  </a:lnTo>
                  <a:lnTo>
                    <a:pt x="398" y="300"/>
                  </a:lnTo>
                  <a:close/>
                  <a:moveTo>
                    <a:pt x="289" y="92"/>
                  </a:moveTo>
                  <a:lnTo>
                    <a:pt x="289" y="92"/>
                  </a:lnTo>
                  <a:lnTo>
                    <a:pt x="213" y="92"/>
                  </a:lnTo>
                  <a:lnTo>
                    <a:pt x="213" y="30"/>
                  </a:lnTo>
                  <a:lnTo>
                    <a:pt x="289" y="30"/>
                  </a:lnTo>
                  <a:lnTo>
                    <a:pt x="289" y="92"/>
                  </a:lnTo>
                  <a:close/>
                  <a:moveTo>
                    <a:pt x="289" y="196"/>
                  </a:moveTo>
                  <a:lnTo>
                    <a:pt x="289" y="196"/>
                  </a:lnTo>
                  <a:lnTo>
                    <a:pt x="213" y="196"/>
                  </a:lnTo>
                  <a:lnTo>
                    <a:pt x="213" y="134"/>
                  </a:lnTo>
                  <a:lnTo>
                    <a:pt x="289" y="134"/>
                  </a:lnTo>
                  <a:lnTo>
                    <a:pt x="289" y="196"/>
                  </a:lnTo>
                  <a:close/>
                  <a:moveTo>
                    <a:pt x="289" y="300"/>
                  </a:moveTo>
                  <a:lnTo>
                    <a:pt x="289" y="300"/>
                  </a:lnTo>
                  <a:lnTo>
                    <a:pt x="213" y="300"/>
                  </a:lnTo>
                  <a:lnTo>
                    <a:pt x="213" y="238"/>
                  </a:lnTo>
                  <a:lnTo>
                    <a:pt x="289" y="238"/>
                  </a:lnTo>
                  <a:lnTo>
                    <a:pt x="289" y="300"/>
                  </a:lnTo>
                  <a:close/>
                  <a:moveTo>
                    <a:pt x="180" y="92"/>
                  </a:moveTo>
                  <a:lnTo>
                    <a:pt x="180" y="92"/>
                  </a:lnTo>
                  <a:lnTo>
                    <a:pt x="104" y="92"/>
                  </a:lnTo>
                  <a:lnTo>
                    <a:pt x="104" y="30"/>
                  </a:lnTo>
                  <a:lnTo>
                    <a:pt x="180" y="30"/>
                  </a:lnTo>
                  <a:lnTo>
                    <a:pt x="180" y="92"/>
                  </a:lnTo>
                  <a:close/>
                  <a:moveTo>
                    <a:pt x="180" y="196"/>
                  </a:moveTo>
                  <a:lnTo>
                    <a:pt x="180" y="196"/>
                  </a:lnTo>
                  <a:lnTo>
                    <a:pt x="104" y="196"/>
                  </a:lnTo>
                  <a:lnTo>
                    <a:pt x="104" y="134"/>
                  </a:lnTo>
                  <a:lnTo>
                    <a:pt x="180" y="134"/>
                  </a:lnTo>
                  <a:lnTo>
                    <a:pt x="180" y="196"/>
                  </a:lnTo>
                  <a:close/>
                  <a:moveTo>
                    <a:pt x="180" y="300"/>
                  </a:moveTo>
                  <a:lnTo>
                    <a:pt x="180" y="300"/>
                  </a:lnTo>
                  <a:lnTo>
                    <a:pt x="104" y="300"/>
                  </a:lnTo>
                  <a:lnTo>
                    <a:pt x="104" y="238"/>
                  </a:lnTo>
                  <a:lnTo>
                    <a:pt x="180" y="238"/>
                  </a:lnTo>
                  <a:lnTo>
                    <a:pt x="180" y="300"/>
                  </a:lnTo>
                  <a:close/>
                  <a:moveTo>
                    <a:pt x="0" y="333"/>
                  </a:moveTo>
                  <a:lnTo>
                    <a:pt x="0" y="333"/>
                  </a:lnTo>
                  <a:lnTo>
                    <a:pt x="502" y="333"/>
                  </a:lnTo>
                  <a:lnTo>
                    <a:pt x="502" y="0"/>
                  </a:lnTo>
                  <a:lnTo>
                    <a:pt x="0" y="0"/>
                  </a:lnTo>
                  <a:lnTo>
                    <a:pt x="0" y="33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48" name="矩形 47"/>
          <p:cNvSpPr/>
          <p:nvPr/>
        </p:nvSpPr>
        <p:spPr>
          <a:xfrm>
            <a:off x="8144270" y="1936775"/>
            <a:ext cx="3346396" cy="6730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模型的部署是未来做</a:t>
            </a:r>
            <a:r>
              <a:rPr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AI</a:t>
            </a: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工作中很重要的一块，本次通过做项目</a:t>
            </a:r>
            <a:r>
              <a:rPr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demo</a:t>
            </a: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，学习到了模型部署中的一些问题和技巧，例如</a:t>
            </a:r>
            <a:r>
              <a:rPr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Linux</a:t>
            </a: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环境的配置，模型的预加载等。</a:t>
            </a:r>
          </a:p>
        </p:txBody>
      </p:sp>
      <p:sp>
        <p:nvSpPr>
          <p:cNvPr id="49" name="矩形 48"/>
          <p:cNvSpPr/>
          <p:nvPr/>
        </p:nvSpPr>
        <p:spPr>
          <a:xfrm>
            <a:off x="8144270" y="1444332"/>
            <a:ext cx="1467068" cy="4524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1219170">
              <a:lnSpc>
                <a:spcPct val="130000"/>
              </a:lnSpc>
              <a:defRPr/>
            </a:pPr>
            <a:r>
              <a:rPr lang="zh-CN" altLang="en-US" sz="2000" b="1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模型的部署</a:t>
            </a:r>
            <a:endParaRPr lang="en-US" altLang="zh-CN" sz="2000" b="1" kern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8144270" y="4866936"/>
            <a:ext cx="3223642" cy="2728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30000"/>
              </a:lnSpc>
            </a:pP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8144270" y="4374493"/>
            <a:ext cx="2236510" cy="4524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219170">
              <a:lnSpc>
                <a:spcPct val="130000"/>
              </a:lnSpc>
              <a:defRPr/>
            </a:pPr>
            <a:r>
              <a:rPr lang="en-US" altLang="zh-CN" sz="2000" b="1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……</a:t>
            </a:r>
          </a:p>
        </p:txBody>
      </p:sp>
      <p:sp>
        <p:nvSpPr>
          <p:cNvPr id="54" name="矩形 53"/>
          <p:cNvSpPr/>
          <p:nvPr/>
        </p:nvSpPr>
        <p:spPr>
          <a:xfrm>
            <a:off x="701334" y="1936775"/>
            <a:ext cx="3223642" cy="4729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ct val="130000"/>
              </a:lnSpc>
            </a:pP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本次项目通过复现开源的代码，熟悉了一个文本分类的</a:t>
            </a:r>
            <a:r>
              <a:rPr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SOTA</a:t>
            </a: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模型的构建方式，以及其背后的各种思想。</a:t>
            </a:r>
          </a:p>
        </p:txBody>
      </p:sp>
      <p:sp>
        <p:nvSpPr>
          <p:cNvPr id="55" name="矩形 54"/>
          <p:cNvSpPr/>
          <p:nvPr/>
        </p:nvSpPr>
        <p:spPr>
          <a:xfrm>
            <a:off x="2457908" y="1444332"/>
            <a:ext cx="1467068" cy="4524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 defTabSz="1219170">
              <a:lnSpc>
                <a:spcPct val="130000"/>
              </a:lnSpc>
              <a:defRPr/>
            </a:pPr>
            <a:r>
              <a:rPr lang="zh-CN" altLang="en-US" sz="2000" b="1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模型的构建</a:t>
            </a:r>
            <a:endParaRPr lang="en-US" altLang="zh-CN" sz="2000" b="1" kern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701334" y="4866936"/>
            <a:ext cx="3223642" cy="4729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ct val="130000"/>
              </a:lnSpc>
            </a:pPr>
            <a:r>
              <a:rPr lang="en-US" altLang="zh-CN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Echarts</a:t>
            </a: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是非常强大好用的可视化工具，本次项目通过对项目内容做出展示，熟悉了</a:t>
            </a:r>
            <a:r>
              <a:rPr lang="en-US" altLang="zh-CN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Echarts</a:t>
            </a: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的使用。</a:t>
            </a:r>
          </a:p>
        </p:txBody>
      </p:sp>
      <p:sp>
        <p:nvSpPr>
          <p:cNvPr id="58" name="矩形 57"/>
          <p:cNvSpPr/>
          <p:nvPr/>
        </p:nvSpPr>
        <p:spPr>
          <a:xfrm>
            <a:off x="797197" y="4374493"/>
            <a:ext cx="3127779" cy="4524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 defTabSz="1219170">
              <a:lnSpc>
                <a:spcPct val="130000"/>
              </a:lnSpc>
              <a:defRPr/>
            </a:pPr>
            <a:r>
              <a:rPr lang="en-US" altLang="zh-CN" sz="2000" b="1" kern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Echarts</a:t>
            </a:r>
            <a:r>
              <a:rPr lang="zh-CN" altLang="en-US" sz="2000" b="1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可视化模块的使用</a:t>
            </a:r>
            <a:endParaRPr lang="en-US" altLang="zh-CN" sz="2000" b="1" kern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1389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zh-CN" altLang="en-US" dirty="0"/>
              <a:t>项目</a:t>
            </a:r>
            <a:r>
              <a:rPr kumimoji="1" lang="en-US" altLang="zh-CN" dirty="0"/>
              <a:t>Demo</a:t>
            </a:r>
            <a:endParaRPr kumimoji="1"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3208421" y="5824127"/>
            <a:ext cx="5775157" cy="524695"/>
          </a:xfrm>
          <a:prstGeom prst="rect">
            <a:avLst/>
          </a:prstGeom>
          <a:solidFill>
            <a:schemeClr val="accent5"/>
          </a:solidFill>
        </p:spPr>
        <p:txBody>
          <a:bodyPr wrap="square">
            <a:spAutoFit/>
          </a:bodyPr>
          <a:lstStyle/>
          <a:p>
            <a:pPr algn="ctr" defTabSz="1219170">
              <a:lnSpc>
                <a:spcPct val="130000"/>
              </a:lnSpc>
              <a:defRPr/>
            </a:pPr>
            <a:r>
              <a:rPr lang="en-US" altLang="zh-CN" sz="2400" kern="0" dirty="0">
                <a:solidFill>
                  <a:schemeClr val="bg1"/>
                </a:solidFill>
              </a:rPr>
              <a:t>Demo</a:t>
            </a:r>
            <a:r>
              <a:rPr lang="zh-CN" altLang="en-US" sz="2400" kern="0" dirty="0">
                <a:solidFill>
                  <a:schemeClr val="bg1"/>
                </a:solidFill>
              </a:rPr>
              <a:t>地址：</a:t>
            </a:r>
            <a:r>
              <a:rPr lang="en-US" altLang="zh-CN" sz="2400" kern="0" dirty="0">
                <a:solidFill>
                  <a:srgbClr val="FFFF67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http://116.85.17.6:10487/</a:t>
            </a:r>
            <a:endParaRPr lang="en-US" altLang="zh-CN" sz="2400" kern="0" dirty="0">
              <a:solidFill>
                <a:srgbClr val="FFFF67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DC316EE-7754-40BD-A9BB-1E812A8FE1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7261" y="1114316"/>
            <a:ext cx="9617476" cy="450318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188411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zh-CN" dirty="0"/>
              <a:t>FOUR</a:t>
            </a:r>
            <a:r>
              <a:rPr kumimoji="1" lang="zh-CN" altLang="en-US" dirty="0"/>
              <a:t> 项目总结 </a:t>
            </a:r>
            <a:r>
              <a:rPr kumimoji="1" lang="en-US" altLang="zh-CN" dirty="0"/>
              <a:t>– </a:t>
            </a:r>
            <a:r>
              <a:rPr kumimoji="1" lang="zh-CN" altLang="en-US" dirty="0"/>
              <a:t>改进方向</a:t>
            </a: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31AB3415-A2B1-4766-AE26-135B8B0D4E20}"/>
              </a:ext>
            </a:extLst>
          </p:cNvPr>
          <p:cNvSpPr/>
          <p:nvPr/>
        </p:nvSpPr>
        <p:spPr>
          <a:xfrm>
            <a:off x="1176237" y="1350298"/>
            <a:ext cx="9095227" cy="3658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由于时间的原因，本次未能在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deadline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前作出项目的改进，未来改进的方向有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800089" lvl="1" indent="-342900">
              <a:lnSpc>
                <a:spcPct val="130000"/>
              </a:lnSpc>
              <a:buFont typeface="+mj-lt"/>
              <a:buAutoNum type="arabicPeriod"/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尝试</a:t>
            </a: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Transformer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：由于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ELMO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的思路是获取基于句子的上下文信息（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Contextualized Vector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），与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Transformer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的思路非常类似，鉴于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2018-19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年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Transformer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结构在各种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NLP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任务上取得的成功，可以将本项目中的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Encoder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和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Decoder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都换成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Transformer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结构，来尝试改进其效果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800089" lvl="1" indent="-342900">
              <a:lnSpc>
                <a:spcPct val="130000"/>
              </a:lnSpc>
              <a:buFont typeface="+mj-lt"/>
              <a:buAutoNum type="arabicPeriod"/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模型融合（</a:t>
            </a: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Ensemble Learning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）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：在不考虑计算成本的情况下，可以将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RNN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模型和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Transformer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模型，以及各种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baseline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模型融合到一起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800089" lvl="1" indent="-342900">
              <a:lnSpc>
                <a:spcPct val="130000"/>
              </a:lnSpc>
              <a:buFont typeface="+mj-lt"/>
              <a:buAutoNum type="arabicPeriod"/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数据增强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：数据增强包括，上采样和下采样处理不平衡标签；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Drop words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随机将词语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mask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掉（加入噪声）等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800089" lvl="1" indent="-342900">
              <a:lnSpc>
                <a:spcPct val="130000"/>
              </a:lnSpc>
              <a:buFont typeface="+mj-lt"/>
              <a:buAutoNum type="arabicPeriod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参考前人的经验，做出更多改进：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hlinkClick r:id="rId3"/>
              </a:rPr>
              <a:t>汇总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，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hlinkClick r:id="rId4"/>
              </a:rPr>
              <a:t>第二名方案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，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hlinkClick r:id="rId5"/>
              </a:rPr>
              <a:t>第一名方案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等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14401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/>
              <a:t>谢谢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zh-CN" dirty="0"/>
              <a:t>THANK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</a:t>
            </a:r>
            <a:r>
              <a:rPr kumimoji="1" lang="zh-CN" altLang="en-US" dirty="0"/>
              <a:t> </a:t>
            </a:r>
            <a:r>
              <a:rPr kumimoji="1" lang="en-US" altLang="zh-CN" dirty="0"/>
              <a:t>FOR</a:t>
            </a:r>
            <a:r>
              <a:rPr kumimoji="1" lang="zh-CN" altLang="en-US" dirty="0"/>
              <a:t> </a:t>
            </a:r>
            <a:r>
              <a:rPr kumimoji="1" lang="en-US" altLang="zh-CN" dirty="0"/>
              <a:t>WATCHING</a:t>
            </a:r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zh-CN" dirty="0"/>
              <a:t>PRESENTED</a:t>
            </a:r>
            <a:r>
              <a:rPr kumimoji="1" lang="zh-CN" altLang="en-US" dirty="0"/>
              <a:t> </a:t>
            </a:r>
            <a:r>
              <a:rPr kumimoji="1" lang="en-US" altLang="zh-CN" dirty="0"/>
              <a:t>BY</a:t>
            </a:r>
            <a:r>
              <a:rPr kumimoji="1" lang="zh-CN" altLang="en-US" dirty="0"/>
              <a:t> </a:t>
            </a:r>
            <a:r>
              <a:rPr kumimoji="1" lang="en-US" altLang="zh-CN" dirty="0"/>
              <a:t>Chinese</a:t>
            </a:r>
            <a:r>
              <a:rPr kumimoji="1" lang="zh-CN" altLang="en-US" dirty="0"/>
              <a:t> </a:t>
            </a:r>
            <a:r>
              <a:rPr kumimoji="1" lang="en-US" altLang="zh-CN" dirty="0"/>
              <a:t>Neumanns</a:t>
            </a:r>
          </a:p>
        </p:txBody>
      </p:sp>
    </p:spTree>
    <p:extLst>
      <p:ext uri="{BB962C8B-B14F-4D97-AF65-F5344CB8AC3E}">
        <p14:creationId xmlns:p14="http://schemas.microsoft.com/office/powerpoint/2010/main" val="374138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/>
              <a:t>目录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zh-CN" dirty="0"/>
              <a:t>ONE</a:t>
            </a:r>
            <a:r>
              <a:rPr kumimoji="1" lang="zh-CN" altLang="en-US" dirty="0"/>
              <a:t> 项目背景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zh-CN" dirty="0"/>
              <a:t>TWO</a:t>
            </a:r>
            <a:r>
              <a:rPr kumimoji="1" lang="zh-CN" altLang="en-US" dirty="0"/>
              <a:t> 技术实现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THREE</a:t>
            </a:r>
            <a:r>
              <a:rPr kumimoji="1" lang="zh-CN" altLang="en-US" dirty="0"/>
              <a:t> 参数调整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kumimoji="1" lang="en-US" altLang="zh-CN" dirty="0"/>
              <a:t>FOUR</a:t>
            </a:r>
            <a:r>
              <a:rPr kumimoji="1" lang="zh-CN" altLang="en-US" dirty="0"/>
              <a:t> 项目总结</a:t>
            </a:r>
          </a:p>
        </p:txBody>
      </p:sp>
    </p:spTree>
    <p:extLst>
      <p:ext uri="{BB962C8B-B14F-4D97-AF65-F5344CB8AC3E}">
        <p14:creationId xmlns:p14="http://schemas.microsoft.com/office/powerpoint/2010/main" val="1857756970"/>
      </p:ext>
    </p:extLst>
  </p:cSld>
  <p:clrMapOvr>
    <a:masterClrMapping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zh-CN" dirty="0"/>
              <a:t>01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zh-CN" altLang="en-US" dirty="0"/>
              <a:t>项目背景</a:t>
            </a:r>
          </a:p>
        </p:txBody>
      </p:sp>
    </p:spTree>
    <p:extLst>
      <p:ext uri="{BB962C8B-B14F-4D97-AF65-F5344CB8AC3E}">
        <p14:creationId xmlns:p14="http://schemas.microsoft.com/office/powerpoint/2010/main" val="627992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zh-CN" dirty="0"/>
              <a:t>ONE </a:t>
            </a:r>
            <a:r>
              <a:rPr kumimoji="1" lang="zh-CN" altLang="en-US" dirty="0"/>
              <a:t>项目背景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6617785" y="1643863"/>
            <a:ext cx="4593522" cy="43901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219170">
              <a:lnSpc>
                <a:spcPct val="130000"/>
              </a:lnSpc>
              <a:defRPr/>
            </a:pPr>
            <a:r>
              <a: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本项目来源于创新工场</a:t>
            </a:r>
            <a:r>
              <a:rPr lang="en-US" altLang="zh-CN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AI Challenger 2018</a:t>
            </a:r>
            <a:r>
              <a: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挑战赛，其中的细粒度用户评论情感分析赛道。主要的任务是对用户的评论进行情感观点分类。</a:t>
            </a:r>
            <a:endParaRPr lang="en-US" altLang="zh-CN" sz="12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defTabSz="1219170">
              <a:lnSpc>
                <a:spcPct val="130000"/>
              </a:lnSpc>
              <a:defRPr/>
            </a:pPr>
            <a:endParaRPr lang="en-US" altLang="zh-CN" sz="12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defTabSz="1219170">
              <a:lnSpc>
                <a:spcPct val="130000"/>
              </a:lnSpc>
              <a:defRPr/>
            </a:pPr>
            <a:r>
              <a: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例如有如下一段用户评论</a:t>
            </a:r>
            <a:r>
              <a:rPr lang="en-US" altLang="zh-CN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</a:t>
            </a:r>
          </a:p>
          <a:p>
            <a:pPr defTabSz="1219170">
              <a:lnSpc>
                <a:spcPct val="130000"/>
              </a:lnSpc>
              <a:defRPr/>
            </a:pPr>
            <a:r>
              <a:rPr lang="en-US" altLang="zh-CN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    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“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味道不错的面馆，性价比也相当之高，分量很足～女生吃小份，胃口小的，可能吃不完呢。环境在面馆来说算是好的，至少看上去堂子很亮，也比较干净，一般苍蝇馆子还是比不上这个卫生状况的。中午饭点的时候，人很多，人行道上也是要坐满的，隔壁的冒菜馆子，据说是一家，有时候也会开放出来坐吃面的人。”</a:t>
            </a:r>
          </a:p>
          <a:p>
            <a:pPr defTabSz="1219170">
              <a:lnSpc>
                <a:spcPct val="130000"/>
              </a:lnSpc>
              <a:defRPr/>
            </a:pPr>
            <a:endParaRPr lang="zh-CN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defTabSz="1219170">
              <a:lnSpc>
                <a:spcPct val="130000"/>
              </a:lnSpc>
              <a:defRPr/>
            </a:pPr>
            <a:r>
              <a: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首先这段评论的情感是正向的，除此之外我们还能够进行知道这个的几个事实描述：</a:t>
            </a:r>
            <a:r>
              <a:rPr lang="en-US" altLang="zh-CN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1. </a:t>
            </a:r>
            <a:r>
              <a: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性价比比较高； </a:t>
            </a:r>
            <a:r>
              <a:rPr lang="en-US" altLang="zh-CN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2. </a:t>
            </a:r>
            <a:r>
              <a: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装修比较好； </a:t>
            </a:r>
            <a:r>
              <a:rPr lang="en-US" altLang="zh-CN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3. </a:t>
            </a:r>
            <a:r>
              <a: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分量足。</a:t>
            </a:r>
          </a:p>
          <a:p>
            <a:pPr defTabSz="1219170">
              <a:lnSpc>
                <a:spcPct val="130000"/>
              </a:lnSpc>
              <a:defRPr/>
            </a:pPr>
            <a:endParaRPr lang="en-US" altLang="zh-CN" sz="12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defTabSz="1219170">
              <a:lnSpc>
                <a:spcPct val="130000"/>
              </a:lnSpc>
              <a:defRPr/>
            </a:pPr>
            <a:r>
              <a: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而本项目就是基于这项任务，对模型加以构建并做出的小产品。给予一篇评论，模型就可以自动分析出这些评论中有价值的描述。</a:t>
            </a:r>
            <a:endParaRPr lang="en-US" altLang="zh-CN" sz="12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F26DB82-ED9A-4D62-9FE9-1AD737600A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2112" y="1020296"/>
            <a:ext cx="2475497" cy="1237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705DA0E-B7A6-433E-83CD-6BD586ECA5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09" t="18235" r="10658" b="10633"/>
          <a:stretch/>
        </p:blipFill>
        <p:spPr bwMode="auto">
          <a:xfrm>
            <a:off x="2529860" y="1996852"/>
            <a:ext cx="2475497" cy="1076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D2AB785C-14D9-47ED-A694-0AE8A0002E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30" t="6514" r="2894"/>
          <a:stretch/>
        </p:blipFill>
        <p:spPr bwMode="auto">
          <a:xfrm>
            <a:off x="1369019" y="2947959"/>
            <a:ext cx="2682839" cy="1062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47F2BD5D-6026-4E67-8D2C-C9DE137AAB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0693" y="4347770"/>
            <a:ext cx="4320996" cy="189043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6AF95C6E-87C2-435F-9402-83C5C300AF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67608" y="4055330"/>
            <a:ext cx="2284032" cy="1978646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8FF5D25A-68C5-4827-85C7-9793B02D8A23}"/>
              </a:ext>
            </a:extLst>
          </p:cNvPr>
          <p:cNvSpPr/>
          <p:nvPr/>
        </p:nvSpPr>
        <p:spPr>
          <a:xfrm>
            <a:off x="6617785" y="1020296"/>
            <a:ext cx="697627" cy="4524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defTabSz="1219170">
              <a:lnSpc>
                <a:spcPct val="130000"/>
              </a:lnSpc>
              <a:defRPr/>
            </a:pPr>
            <a:r>
              <a:rPr lang="zh-CN" altLang="en-US" sz="2000" b="1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简介</a:t>
            </a:r>
          </a:p>
        </p:txBody>
      </p:sp>
    </p:spTree>
    <p:extLst>
      <p:ext uri="{BB962C8B-B14F-4D97-AF65-F5344CB8AC3E}">
        <p14:creationId xmlns:p14="http://schemas.microsoft.com/office/powerpoint/2010/main" val="786039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zh-CN" dirty="0"/>
              <a:t>ONE </a:t>
            </a:r>
            <a:r>
              <a:rPr kumimoji="1" lang="zh-CN" altLang="en-US" dirty="0"/>
              <a:t>项目背景</a:t>
            </a:r>
          </a:p>
        </p:txBody>
      </p:sp>
      <p:sp>
        <p:nvSpPr>
          <p:cNvPr id="6" name="矩形 5"/>
          <p:cNvSpPr/>
          <p:nvPr/>
        </p:nvSpPr>
        <p:spPr>
          <a:xfrm>
            <a:off x="897720" y="3661690"/>
            <a:ext cx="3994188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/>
              <a:t>情感识别分类的应用场景非常多，</a:t>
            </a:r>
            <a:r>
              <a:rPr lang="ja-JP" altLang="en-US" sz="1400" dirty="0"/>
              <a:t>这些</a:t>
            </a:r>
            <a:r>
              <a:rPr lang="zh-CN" altLang="en-US" sz="1400" dirty="0"/>
              <a:t>情感</a:t>
            </a:r>
            <a:r>
              <a:rPr lang="ja-JP" altLang="en-US" sz="1400" dirty="0"/>
              <a:t>信息是非常重要宝贵的，不论是对于公司进行商业分析或者要建立一个搜索引擎排序，这些信息都是重要的参考因素。</a:t>
            </a:r>
            <a:endParaRPr lang="en-US" altLang="zh-CN" sz="1400" dirty="0"/>
          </a:p>
          <a:p>
            <a:endParaRPr lang="en-US" altLang="zh-CN" sz="1400" dirty="0"/>
          </a:p>
        </p:txBody>
      </p:sp>
      <p:sp>
        <p:nvSpPr>
          <p:cNvPr id="7" name="矩形 6"/>
          <p:cNvSpPr/>
          <p:nvPr/>
        </p:nvSpPr>
        <p:spPr>
          <a:xfrm>
            <a:off x="897720" y="2900594"/>
            <a:ext cx="3005952" cy="4524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defTabSz="1219170">
              <a:lnSpc>
                <a:spcPct val="130000"/>
              </a:lnSpc>
              <a:defRPr/>
            </a:pPr>
            <a:r>
              <a:rPr lang="zh-CN" altLang="en-US" sz="2000" b="1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情感识别分类的应用场景</a:t>
            </a:r>
          </a:p>
        </p:txBody>
      </p:sp>
      <p:pic>
        <p:nvPicPr>
          <p:cNvPr id="23" name="Picture 3">
            <a:extLst>
              <a:ext uri="{FF2B5EF4-FFF2-40B4-BE49-F238E27FC236}">
                <a16:creationId xmlns:a16="http://schemas.microsoft.com/office/drawing/2014/main" id="{53D4C94E-0488-41E1-AE7C-67BFAFE641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3" r="34025"/>
          <a:stretch/>
        </p:blipFill>
        <p:spPr>
          <a:xfrm>
            <a:off x="5470358" y="771486"/>
            <a:ext cx="6724452" cy="6099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340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zh-CN" dirty="0"/>
              <a:t>02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zh-CN" altLang="en-US" dirty="0"/>
              <a:t>技术实现</a:t>
            </a:r>
          </a:p>
        </p:txBody>
      </p:sp>
    </p:spTree>
    <p:extLst>
      <p:ext uri="{BB962C8B-B14F-4D97-AF65-F5344CB8AC3E}">
        <p14:creationId xmlns:p14="http://schemas.microsoft.com/office/powerpoint/2010/main" val="1987235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zh-CN" dirty="0"/>
              <a:t>TWO</a:t>
            </a:r>
            <a:r>
              <a:rPr kumimoji="1" lang="zh-CN" altLang="en-US" dirty="0"/>
              <a:t> 技术实现</a:t>
            </a:r>
          </a:p>
        </p:txBody>
      </p:sp>
      <p:sp>
        <p:nvSpPr>
          <p:cNvPr id="24" name="矩形 23"/>
          <p:cNvSpPr/>
          <p:nvPr/>
        </p:nvSpPr>
        <p:spPr>
          <a:xfrm>
            <a:off x="9566645" y="1904031"/>
            <a:ext cx="1743511" cy="452432"/>
          </a:xfrm>
          <a:prstGeom prst="rect">
            <a:avLst/>
          </a:prstGeom>
          <a:solidFill>
            <a:srgbClr val="FF9933">
              <a:alpha val="74902"/>
            </a:srgbClr>
          </a:solidFill>
        </p:spPr>
        <p:txBody>
          <a:bodyPr wrap="square">
            <a:spAutoFit/>
          </a:bodyPr>
          <a:lstStyle/>
          <a:p>
            <a:pPr defTabSz="1219170">
              <a:lnSpc>
                <a:spcPct val="130000"/>
              </a:lnSpc>
              <a:defRPr/>
            </a:pPr>
            <a:r>
              <a:rPr lang="zh-CN" altLang="en-US" sz="2000" b="1" kern="0" dirty="0">
                <a:solidFill>
                  <a:schemeClr val="bg1"/>
                </a:solidFill>
              </a:rPr>
              <a:t>距离商圈远近</a:t>
            </a:r>
            <a:endParaRPr lang="en-US" altLang="zh-CN" sz="2000" b="1" kern="0" dirty="0">
              <a:solidFill>
                <a:schemeClr val="bg1"/>
              </a:solidFill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9566644" y="1380591"/>
            <a:ext cx="1743511" cy="452432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>
            <a:spAutoFit/>
          </a:bodyPr>
          <a:lstStyle/>
          <a:p>
            <a:pPr defTabSz="1219170">
              <a:lnSpc>
                <a:spcPct val="130000"/>
              </a:lnSpc>
              <a:defRPr/>
            </a:pPr>
            <a:r>
              <a:rPr lang="zh-CN" altLang="en-US" sz="2000" b="1" kern="0" dirty="0">
                <a:solidFill>
                  <a:schemeClr val="bg1"/>
                </a:solidFill>
              </a:rPr>
              <a:t>交通是否便利</a:t>
            </a:r>
            <a:endParaRPr lang="en-US" altLang="zh-CN" sz="2000" b="1" kern="0" dirty="0">
              <a:solidFill>
                <a:schemeClr val="bg1"/>
              </a:solidFill>
            </a:endParaRPr>
          </a:p>
        </p:txBody>
      </p:sp>
      <p:sp>
        <p:nvSpPr>
          <p:cNvPr id="32" name="矩形 31"/>
          <p:cNvSpPr/>
          <p:nvPr/>
        </p:nvSpPr>
        <p:spPr>
          <a:xfrm flipH="1">
            <a:off x="769436" y="3367523"/>
            <a:ext cx="1980029" cy="452432"/>
          </a:xfrm>
          <a:prstGeom prst="rect">
            <a:avLst/>
          </a:prstGeom>
          <a:solidFill>
            <a:schemeClr val="accent3"/>
          </a:solidFill>
        </p:spPr>
        <p:txBody>
          <a:bodyPr wrap="none">
            <a:spAutoFit/>
          </a:bodyPr>
          <a:lstStyle/>
          <a:p>
            <a:pPr defTabSz="1219170">
              <a:lnSpc>
                <a:spcPct val="130000"/>
              </a:lnSpc>
              <a:defRPr/>
            </a:pPr>
            <a:r>
              <a:rPr lang="zh-CN" altLang="en-US" sz="2000" b="1" kern="0" dirty="0">
                <a:solidFill>
                  <a:schemeClr val="bg1"/>
                </a:solidFill>
              </a:rPr>
              <a:t>输入：一段评论</a:t>
            </a:r>
            <a:endParaRPr lang="en-US" altLang="zh-CN" sz="2000" b="1" kern="0" dirty="0">
              <a:solidFill>
                <a:schemeClr val="bg1"/>
              </a:solidFill>
            </a:endParaRPr>
          </a:p>
        </p:txBody>
      </p:sp>
      <p:sp>
        <p:nvSpPr>
          <p:cNvPr id="34" name="矩形 33"/>
          <p:cNvSpPr/>
          <p:nvPr/>
        </p:nvSpPr>
        <p:spPr>
          <a:xfrm flipH="1">
            <a:off x="9566643" y="2467267"/>
            <a:ext cx="1743509" cy="452432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 defTabSz="1219170">
              <a:lnSpc>
                <a:spcPct val="130000"/>
              </a:lnSpc>
              <a:defRPr/>
            </a:pPr>
            <a:r>
              <a:rPr lang="zh-CN" altLang="en-US" sz="2000" b="1" kern="0" dirty="0">
                <a:solidFill>
                  <a:schemeClr val="bg1"/>
                </a:solidFill>
              </a:rPr>
              <a:t>是否容易寻找</a:t>
            </a:r>
            <a:endParaRPr lang="en-US" altLang="zh-CN" sz="2000" b="1" kern="0" dirty="0">
              <a:solidFill>
                <a:schemeClr val="bg1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FDFADBC-A1AF-4EB0-81AF-9397BF7131B1}"/>
              </a:ext>
            </a:extLst>
          </p:cNvPr>
          <p:cNvSpPr txBox="1"/>
          <p:nvPr/>
        </p:nvSpPr>
        <p:spPr>
          <a:xfrm>
            <a:off x="10214343" y="5363118"/>
            <a:ext cx="615553" cy="108307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sz="2800" dirty="0"/>
              <a:t>… …</a:t>
            </a:r>
            <a:endParaRPr lang="zh-CN" altLang="en-US" sz="2800" dirty="0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B06B4AAA-E4CC-4DB9-A92B-0A36FADB11C6}"/>
              </a:ext>
            </a:extLst>
          </p:cNvPr>
          <p:cNvSpPr/>
          <p:nvPr/>
        </p:nvSpPr>
        <p:spPr>
          <a:xfrm flipH="1">
            <a:off x="6805236" y="3363746"/>
            <a:ext cx="1980029" cy="452432"/>
          </a:xfrm>
          <a:prstGeom prst="rect">
            <a:avLst/>
          </a:prstGeom>
          <a:solidFill>
            <a:schemeClr val="accent3"/>
          </a:solidFill>
        </p:spPr>
        <p:txBody>
          <a:bodyPr wrap="none">
            <a:spAutoFit/>
          </a:bodyPr>
          <a:lstStyle/>
          <a:p>
            <a:pPr defTabSz="1219170">
              <a:lnSpc>
                <a:spcPct val="130000"/>
              </a:lnSpc>
              <a:defRPr/>
            </a:pPr>
            <a:r>
              <a:rPr lang="zh-CN" altLang="en-US" sz="2000" b="1" kern="0" dirty="0">
                <a:solidFill>
                  <a:schemeClr val="bg1"/>
                </a:solidFill>
              </a:rPr>
              <a:t>输出：情感分类</a:t>
            </a:r>
            <a:endParaRPr lang="en-US" altLang="zh-CN" sz="2000" b="1" kern="0" dirty="0">
              <a:solidFill>
                <a:schemeClr val="bg1"/>
              </a:solidFill>
            </a:endParaRPr>
          </a:p>
        </p:txBody>
      </p:sp>
      <p:sp>
        <p:nvSpPr>
          <p:cNvPr id="13" name="菱形 12">
            <a:extLst>
              <a:ext uri="{FF2B5EF4-FFF2-40B4-BE49-F238E27FC236}">
                <a16:creationId xmlns:a16="http://schemas.microsoft.com/office/drawing/2014/main" id="{C5F95D79-99A2-409F-B29F-0773E31E76F5}"/>
              </a:ext>
            </a:extLst>
          </p:cNvPr>
          <p:cNvSpPr/>
          <p:nvPr/>
        </p:nvSpPr>
        <p:spPr>
          <a:xfrm>
            <a:off x="3205136" y="2946330"/>
            <a:ext cx="3144428" cy="1287263"/>
          </a:xfrm>
          <a:prstGeom prst="diamond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情感分析系统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3F53FFD6-3C3E-4A6D-83E7-F7C786D0687A}"/>
              </a:ext>
            </a:extLst>
          </p:cNvPr>
          <p:cNvSpPr/>
          <p:nvPr/>
        </p:nvSpPr>
        <p:spPr>
          <a:xfrm flipH="1">
            <a:off x="9566642" y="3030503"/>
            <a:ext cx="1743511" cy="4524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defTabSz="1219170">
              <a:lnSpc>
                <a:spcPct val="130000"/>
              </a:lnSpc>
              <a:defRPr/>
            </a:pPr>
            <a:r>
              <a:rPr lang="zh-CN" altLang="en-US" sz="2000" b="1" kern="0" dirty="0">
                <a:solidFill>
                  <a:schemeClr val="bg1"/>
                </a:solidFill>
              </a:rPr>
              <a:t>排队等待时间</a:t>
            </a:r>
            <a:endParaRPr lang="en-US" altLang="zh-CN" sz="2000" b="1" kern="0" dirty="0">
              <a:solidFill>
                <a:schemeClr val="bg1"/>
              </a:solidFill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F98B5743-9F59-4770-8323-5DFC56496A14}"/>
              </a:ext>
            </a:extLst>
          </p:cNvPr>
          <p:cNvSpPr/>
          <p:nvPr/>
        </p:nvSpPr>
        <p:spPr>
          <a:xfrm flipH="1">
            <a:off x="9566643" y="3593739"/>
            <a:ext cx="1743508" cy="4524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defTabSz="1219170">
              <a:lnSpc>
                <a:spcPct val="130000"/>
              </a:lnSpc>
              <a:defRPr/>
            </a:pPr>
            <a:r>
              <a:rPr lang="zh-CN" altLang="en-US" sz="2000" b="1" kern="0" dirty="0">
                <a:solidFill>
                  <a:schemeClr val="bg1"/>
                </a:solidFill>
              </a:rPr>
              <a:t>服务员态度</a:t>
            </a:r>
            <a:endParaRPr lang="en-US" altLang="zh-CN" sz="2000" b="1" kern="0" dirty="0">
              <a:solidFill>
                <a:schemeClr val="bg1"/>
              </a:solidFill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7A44341D-B1FE-45CE-B8A9-E32C3BFCE3C4}"/>
              </a:ext>
            </a:extLst>
          </p:cNvPr>
          <p:cNvSpPr/>
          <p:nvPr/>
        </p:nvSpPr>
        <p:spPr>
          <a:xfrm flipH="1">
            <a:off x="9566644" y="4156975"/>
            <a:ext cx="1743507" cy="4524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defTabSz="1219170">
              <a:lnSpc>
                <a:spcPct val="130000"/>
              </a:lnSpc>
              <a:defRPr/>
            </a:pPr>
            <a:r>
              <a:rPr lang="zh-CN" altLang="en-US" sz="2000" b="1" kern="0" dirty="0">
                <a:solidFill>
                  <a:schemeClr val="bg1"/>
                </a:solidFill>
              </a:rPr>
              <a:t>菜品味道</a:t>
            </a:r>
            <a:endParaRPr lang="en-US" altLang="zh-CN" sz="2000" b="1" kern="0" dirty="0">
              <a:solidFill>
                <a:schemeClr val="bg1"/>
              </a:solidFill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0D5209B5-7346-430F-8FD6-6614CC3F7965}"/>
              </a:ext>
            </a:extLst>
          </p:cNvPr>
          <p:cNvSpPr/>
          <p:nvPr/>
        </p:nvSpPr>
        <p:spPr>
          <a:xfrm flipH="1">
            <a:off x="9566644" y="4720211"/>
            <a:ext cx="1743507" cy="452432"/>
          </a:xfrm>
          <a:prstGeom prst="rect">
            <a:avLst/>
          </a:prstGeom>
          <a:solidFill>
            <a:srgbClr val="3333CC">
              <a:alpha val="69804"/>
            </a:srgbClr>
          </a:solidFill>
        </p:spPr>
        <p:txBody>
          <a:bodyPr wrap="square">
            <a:spAutoFit/>
          </a:bodyPr>
          <a:lstStyle/>
          <a:p>
            <a:pPr defTabSz="1219170">
              <a:lnSpc>
                <a:spcPct val="130000"/>
              </a:lnSpc>
              <a:defRPr/>
            </a:pPr>
            <a:r>
              <a:rPr lang="zh-CN" altLang="en-US" sz="2000" b="1" kern="0" dirty="0">
                <a:solidFill>
                  <a:schemeClr val="bg1"/>
                </a:solidFill>
              </a:rPr>
              <a:t>菜品分量</a:t>
            </a:r>
            <a:endParaRPr lang="en-US" altLang="zh-CN" sz="2000" b="1" kern="0" dirty="0">
              <a:solidFill>
                <a:schemeClr val="bg1"/>
              </a:solidFill>
            </a:endParaRPr>
          </a:p>
        </p:txBody>
      </p: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14C41527-954F-4242-BDCE-EA1D35477A41}"/>
              </a:ext>
            </a:extLst>
          </p:cNvPr>
          <p:cNvCxnSpPr>
            <a:stCxn id="32" idx="1"/>
            <a:endCxn id="13" idx="1"/>
          </p:cNvCxnSpPr>
          <p:nvPr/>
        </p:nvCxnSpPr>
        <p:spPr>
          <a:xfrm flipV="1">
            <a:off x="2749465" y="3589962"/>
            <a:ext cx="455671" cy="37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352EDEA6-788D-45F9-B81B-49A84459014C}"/>
              </a:ext>
            </a:extLst>
          </p:cNvPr>
          <p:cNvCxnSpPr>
            <a:stCxn id="13" idx="3"/>
            <a:endCxn id="30" idx="3"/>
          </p:cNvCxnSpPr>
          <p:nvPr/>
        </p:nvCxnSpPr>
        <p:spPr>
          <a:xfrm>
            <a:off x="6349564" y="3589962"/>
            <a:ext cx="4556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1" name="直接箭头连接符 40">
            <a:extLst>
              <a:ext uri="{FF2B5EF4-FFF2-40B4-BE49-F238E27FC236}">
                <a16:creationId xmlns:a16="http://schemas.microsoft.com/office/drawing/2014/main" id="{E8EFC3C0-FC14-4CC3-A84A-964ED645EBCD}"/>
              </a:ext>
            </a:extLst>
          </p:cNvPr>
          <p:cNvCxnSpPr>
            <a:stCxn id="30" idx="1"/>
            <a:endCxn id="28" idx="1"/>
          </p:cNvCxnSpPr>
          <p:nvPr/>
        </p:nvCxnSpPr>
        <p:spPr>
          <a:xfrm flipV="1">
            <a:off x="8785265" y="1606807"/>
            <a:ext cx="781379" cy="1983155"/>
          </a:xfrm>
          <a:prstGeom prst="straightConnector1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箭头连接符 42">
            <a:extLst>
              <a:ext uri="{FF2B5EF4-FFF2-40B4-BE49-F238E27FC236}">
                <a16:creationId xmlns:a16="http://schemas.microsoft.com/office/drawing/2014/main" id="{7915850E-EA36-4E8D-AC98-2B29730DA986}"/>
              </a:ext>
            </a:extLst>
          </p:cNvPr>
          <p:cNvCxnSpPr>
            <a:stCxn id="30" idx="1"/>
            <a:endCxn id="24" idx="1"/>
          </p:cNvCxnSpPr>
          <p:nvPr/>
        </p:nvCxnSpPr>
        <p:spPr>
          <a:xfrm flipV="1">
            <a:off x="8785265" y="2130247"/>
            <a:ext cx="781380" cy="1459715"/>
          </a:xfrm>
          <a:prstGeom prst="straightConnector1">
            <a:avLst/>
          </a:prstGeom>
          <a:ln>
            <a:solidFill>
              <a:srgbClr val="FF99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箭头连接符 46">
            <a:extLst>
              <a:ext uri="{FF2B5EF4-FFF2-40B4-BE49-F238E27FC236}">
                <a16:creationId xmlns:a16="http://schemas.microsoft.com/office/drawing/2014/main" id="{686CD46E-2005-4D7E-8914-41AEC7CCF162}"/>
              </a:ext>
            </a:extLst>
          </p:cNvPr>
          <p:cNvCxnSpPr>
            <a:stCxn id="30" idx="1"/>
            <a:endCxn id="34" idx="3"/>
          </p:cNvCxnSpPr>
          <p:nvPr/>
        </p:nvCxnSpPr>
        <p:spPr>
          <a:xfrm flipV="1">
            <a:off x="8785265" y="2693483"/>
            <a:ext cx="781378" cy="896479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箭头连接符 48">
            <a:extLst>
              <a:ext uri="{FF2B5EF4-FFF2-40B4-BE49-F238E27FC236}">
                <a16:creationId xmlns:a16="http://schemas.microsoft.com/office/drawing/2014/main" id="{A1C44893-5555-4536-8111-1FE86D052A42}"/>
              </a:ext>
            </a:extLst>
          </p:cNvPr>
          <p:cNvCxnSpPr>
            <a:stCxn id="30" idx="1"/>
            <a:endCxn id="35" idx="3"/>
          </p:cNvCxnSpPr>
          <p:nvPr/>
        </p:nvCxnSpPr>
        <p:spPr>
          <a:xfrm flipV="1">
            <a:off x="8785265" y="3256719"/>
            <a:ext cx="781377" cy="3332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箭头连接符 50">
            <a:extLst>
              <a:ext uri="{FF2B5EF4-FFF2-40B4-BE49-F238E27FC236}">
                <a16:creationId xmlns:a16="http://schemas.microsoft.com/office/drawing/2014/main" id="{00BAD288-383B-4B2F-8CB0-2F43CBDCB72A}"/>
              </a:ext>
            </a:extLst>
          </p:cNvPr>
          <p:cNvCxnSpPr>
            <a:stCxn id="30" idx="1"/>
            <a:endCxn id="36" idx="3"/>
          </p:cNvCxnSpPr>
          <p:nvPr/>
        </p:nvCxnSpPr>
        <p:spPr>
          <a:xfrm>
            <a:off x="8785265" y="3589962"/>
            <a:ext cx="781378" cy="2299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3" name="直接箭头连接符 52">
            <a:extLst>
              <a:ext uri="{FF2B5EF4-FFF2-40B4-BE49-F238E27FC236}">
                <a16:creationId xmlns:a16="http://schemas.microsoft.com/office/drawing/2014/main" id="{9AAEBD12-4446-4A8E-BCF2-3858EDBC5F9C}"/>
              </a:ext>
            </a:extLst>
          </p:cNvPr>
          <p:cNvCxnSpPr>
            <a:stCxn id="30" idx="1"/>
            <a:endCxn id="37" idx="3"/>
          </p:cNvCxnSpPr>
          <p:nvPr/>
        </p:nvCxnSpPr>
        <p:spPr>
          <a:xfrm>
            <a:off x="8785265" y="3589962"/>
            <a:ext cx="781379" cy="7932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55" name="直接箭头连接符 54">
            <a:extLst>
              <a:ext uri="{FF2B5EF4-FFF2-40B4-BE49-F238E27FC236}">
                <a16:creationId xmlns:a16="http://schemas.microsoft.com/office/drawing/2014/main" id="{129CDE1A-7D6F-4A1C-BD3D-619F311B330D}"/>
              </a:ext>
            </a:extLst>
          </p:cNvPr>
          <p:cNvCxnSpPr>
            <a:stCxn id="30" idx="1"/>
            <a:endCxn id="38" idx="3"/>
          </p:cNvCxnSpPr>
          <p:nvPr/>
        </p:nvCxnSpPr>
        <p:spPr>
          <a:xfrm>
            <a:off x="8785265" y="3589962"/>
            <a:ext cx="781379" cy="1356465"/>
          </a:xfrm>
          <a:prstGeom prst="straightConnector1">
            <a:avLst/>
          </a:prstGeom>
          <a:ln>
            <a:solidFill>
              <a:srgbClr val="7171D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文本框 56">
            <a:extLst>
              <a:ext uri="{FF2B5EF4-FFF2-40B4-BE49-F238E27FC236}">
                <a16:creationId xmlns:a16="http://schemas.microsoft.com/office/drawing/2014/main" id="{0386AF54-2493-4988-8827-9B98C0767A1A}"/>
              </a:ext>
            </a:extLst>
          </p:cNvPr>
          <p:cNvSpPr txBox="1"/>
          <p:nvPr/>
        </p:nvSpPr>
        <p:spPr>
          <a:xfrm>
            <a:off x="4559847" y="4233593"/>
            <a:ext cx="4350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chemeClr val="accent6">
                    <a:lumMod val="75000"/>
                  </a:schemeClr>
                </a:solidFill>
              </a:rPr>
              <a:t>？</a:t>
            </a:r>
          </a:p>
        </p:txBody>
      </p:sp>
    </p:spTree>
    <p:extLst>
      <p:ext uri="{BB962C8B-B14F-4D97-AF65-F5344CB8AC3E}">
        <p14:creationId xmlns:p14="http://schemas.microsoft.com/office/powerpoint/2010/main" val="1176225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zh-CN" dirty="0"/>
              <a:t>TWO</a:t>
            </a:r>
            <a:r>
              <a:rPr kumimoji="1" lang="zh-CN" altLang="en-US" dirty="0"/>
              <a:t> 技术实现</a:t>
            </a:r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07DD79D9-C58F-43E7-A7F1-C68DBFC7D3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5533" y="2156279"/>
            <a:ext cx="8270316" cy="40145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9" name="矩形 28">
            <a:extLst>
              <a:ext uri="{FF2B5EF4-FFF2-40B4-BE49-F238E27FC236}">
                <a16:creationId xmlns:a16="http://schemas.microsoft.com/office/drawing/2014/main" id="{C96AA1E9-7EC3-4914-898C-CD158253AB61}"/>
              </a:ext>
            </a:extLst>
          </p:cNvPr>
          <p:cNvSpPr/>
          <p:nvPr/>
        </p:nvSpPr>
        <p:spPr>
          <a:xfrm>
            <a:off x="645001" y="1077952"/>
            <a:ext cx="11011380" cy="7774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该项目使用的模型是典型的文本分类模型，使用的模型结构来自于</a:t>
            </a:r>
            <a:r>
              <a:rPr lang="en-US" altLang="zh-CN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github@xueyouluo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的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fsauor2018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，该模型在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B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榜取得了第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16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名的成绩，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20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个分类的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macro F1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值为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0.71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（第一名约为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0.729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）。</a:t>
            </a:r>
          </a:p>
        </p:txBody>
      </p:sp>
    </p:spTree>
    <p:extLst>
      <p:ext uri="{BB962C8B-B14F-4D97-AF65-F5344CB8AC3E}">
        <p14:creationId xmlns:p14="http://schemas.microsoft.com/office/powerpoint/2010/main" val="3025861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模板页面">
  <a:themeElements>
    <a:clrScheme name="自定义 2">
      <a:dk1>
        <a:srgbClr val="000000"/>
      </a:dk1>
      <a:lt1>
        <a:srgbClr val="FFFFFF"/>
      </a:lt1>
      <a:dk2>
        <a:srgbClr val="000000"/>
      </a:dk2>
      <a:lt2>
        <a:srgbClr val="FFFDFD"/>
      </a:lt2>
      <a:accent1>
        <a:srgbClr val="39C9C0"/>
      </a:accent1>
      <a:accent2>
        <a:srgbClr val="2DB9DA"/>
      </a:accent2>
      <a:accent3>
        <a:srgbClr val="3D798A"/>
      </a:accent3>
      <a:accent4>
        <a:srgbClr val="F2AEAE"/>
      </a:accent4>
      <a:accent5>
        <a:srgbClr val="357AA0"/>
      </a:accent5>
      <a:accent6>
        <a:srgbClr val="515151"/>
      </a:accent6>
      <a:hlink>
        <a:srgbClr val="0563C1"/>
      </a:hlink>
      <a:folHlink>
        <a:srgbClr val="954F72"/>
      </a:folHlink>
    </a:clrScheme>
    <a:fontScheme name="自定义 49">
      <a:majorFont>
        <a:latin typeface="Century Gothic"/>
        <a:ea typeface="微软雅黑"/>
        <a:cs typeface=""/>
      </a:majorFont>
      <a:minorFont>
        <a:latin typeface="Century Gothic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工作总结-简约商务-红蓝-PPT模板</Template>
  <TotalTime>1715</TotalTime>
  <Words>1283</Words>
  <Application>Microsoft Office PowerPoint</Application>
  <PresentationFormat>宽屏</PresentationFormat>
  <Paragraphs>130</Paragraphs>
  <Slides>21</Slides>
  <Notes>21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21</vt:i4>
      </vt:variant>
    </vt:vector>
  </HeadingPairs>
  <TitlesOfParts>
    <vt:vector size="29" baseType="lpstr">
      <vt:lpstr>Microsoft YaHei UI</vt:lpstr>
      <vt:lpstr>微软雅黑</vt:lpstr>
      <vt:lpstr>Arial</vt:lpstr>
      <vt:lpstr>Calibri</vt:lpstr>
      <vt:lpstr>Century Gothic</vt:lpstr>
      <vt:lpstr>Segoe UI Light</vt:lpstr>
      <vt:lpstr>模板页面</vt:lpstr>
      <vt:lpstr>OfficePLUS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Zhou Yihua</dc:creator>
  <cp:keywords/>
  <dc:description/>
  <cp:lastModifiedBy>Zhou Yihua</cp:lastModifiedBy>
  <cp:revision>47</cp:revision>
  <dcterms:created xsi:type="dcterms:W3CDTF">2020-01-16T02:13:29Z</dcterms:created>
  <dcterms:modified xsi:type="dcterms:W3CDTF">2020-01-17T15:22:01Z</dcterms:modified>
  <cp:category/>
</cp:coreProperties>
</file>